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485" r:id="rId2"/>
    <p:sldId id="8335" r:id="rId3"/>
    <p:sldId id="8339" r:id="rId4"/>
    <p:sldId id="293" r:id="rId5"/>
    <p:sldId id="301" r:id="rId6"/>
    <p:sldId id="303" r:id="rId7"/>
    <p:sldId id="310" r:id="rId8"/>
    <p:sldId id="313" r:id="rId9"/>
    <p:sldId id="288" r:id="rId10"/>
    <p:sldId id="280" r:id="rId11"/>
    <p:sldId id="324" r:id="rId12"/>
    <p:sldId id="371" r:id="rId13"/>
    <p:sldId id="383" r:id="rId14"/>
    <p:sldId id="386" r:id="rId15"/>
    <p:sldId id="389" r:id="rId16"/>
    <p:sldId id="391" r:id="rId17"/>
    <p:sldId id="397" r:id="rId18"/>
    <p:sldId id="8574" r:id="rId19"/>
    <p:sldId id="8554" r:id="rId20"/>
    <p:sldId id="489" r:id="rId21"/>
    <p:sldId id="3853" r:id="rId22"/>
    <p:sldId id="3859" r:id="rId23"/>
    <p:sldId id="3862" r:id="rId24"/>
    <p:sldId id="3353" r:id="rId25"/>
    <p:sldId id="28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1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76-42F9-9206-16E0379FF9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76-42F9-9206-16E0379FF9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76-42F9-9206-16E0379FF9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76-42F9-9206-16E0379FF9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99700696"/>
        <c:axId val="299701872"/>
      </c:barChart>
      <c:catAx>
        <c:axId val="299700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9701872"/>
        <c:crosses val="autoZero"/>
        <c:auto val="1"/>
        <c:lblAlgn val="ctr"/>
        <c:lblOffset val="100"/>
        <c:noMultiLvlLbl val="0"/>
      </c:catAx>
      <c:valAx>
        <c:axId val="29970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99700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6-4A6C-A444-4946741B38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F36-4A6C-A444-4946741B389B}"/>
              </c:ext>
            </c:extLst>
          </c:dPt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36-4A6C-A444-4946741B38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36-4A6C-A444-4946741B38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36-4A6C-A444-4946741B3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6590704"/>
        <c:axId val="346587960"/>
      </c:barChart>
      <c:catAx>
        <c:axId val="34659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6587960"/>
        <c:crosses val="autoZero"/>
        <c:auto val="1"/>
        <c:lblAlgn val="ctr"/>
        <c:lblOffset val="100"/>
        <c:noMultiLvlLbl val="0"/>
      </c:catAx>
      <c:valAx>
        <c:axId val="346587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4659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8-40CC-8A50-81AEB219AE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48-40CC-8A50-81AEB219AE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8-40CC-8A50-81AEB219AE0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48-40CC-8A50-81AEB219A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6590312"/>
        <c:axId val="307955768"/>
      </c:barChart>
      <c:catAx>
        <c:axId val="346590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7955768"/>
        <c:crosses val="autoZero"/>
        <c:auto val="1"/>
        <c:lblAlgn val="ctr"/>
        <c:lblOffset val="100"/>
        <c:noMultiLvlLbl val="0"/>
      </c:catAx>
      <c:valAx>
        <c:axId val="307955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46590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7-4234-A4D5-3D6CA89E32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7-4234-A4D5-3D6CA89E32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7-4234-A4D5-3D6CA89E326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87-4234-A4D5-3D6CA89E32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07956944"/>
        <c:axId val="307957336"/>
      </c:barChart>
      <c:catAx>
        <c:axId val="30795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7957336"/>
        <c:crosses val="autoZero"/>
        <c:auto val="1"/>
        <c:lblAlgn val="ctr"/>
        <c:lblOffset val="100"/>
        <c:noMultiLvlLbl val="0"/>
      </c:catAx>
      <c:valAx>
        <c:axId val="30795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079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endParaRPr lang="zh-CN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7.3721999999999996E-2"/>
          <c:y val="8.8539499999999993E-2"/>
          <c:w val="0.92627800000000005"/>
          <c:h val="0.774518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38100" cap="flat" cmpd="sng" algn="ctr">
              <a:noFill/>
              <a:prstDash val="solid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May-14</c:v>
                </c:pt>
                <c:pt idx="1">
                  <c:v>Jun-14</c:v>
                </c:pt>
                <c:pt idx="2">
                  <c:v>Jul-14</c:v>
                </c:pt>
                <c:pt idx="3">
                  <c:v>Aug-14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0.43</c:v>
                </c:pt>
                <c:pt idx="1">
                  <c:v>0.6</c:v>
                </c:pt>
                <c:pt idx="2">
                  <c:v>0.45</c:v>
                </c:pt>
                <c:pt idx="3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6-4C72-85A1-6A2E85D673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38100" cap="flat" cmpd="sng" algn="ctr">
              <a:noFill/>
              <a:prstDash val="solid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May-14</c:v>
                </c:pt>
                <c:pt idx="1">
                  <c:v>Jun-14</c:v>
                </c:pt>
                <c:pt idx="2">
                  <c:v>Jul-14</c:v>
                </c:pt>
                <c:pt idx="3">
                  <c:v>Aug-14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0.24</c:v>
                </c:pt>
                <c:pt idx="1">
                  <c:v>0.7</c:v>
                </c:pt>
                <c:pt idx="2">
                  <c:v>0.56000000000000005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F6-4C72-85A1-6A2E85D6734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May-14</c:v>
                </c:pt>
                <c:pt idx="1">
                  <c:v>Jun-14</c:v>
                </c:pt>
                <c:pt idx="2">
                  <c:v>Jul-14</c:v>
                </c:pt>
                <c:pt idx="3">
                  <c:v>Aug-14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0.8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F6-4C72-85A1-6A2E85D6734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3"/>
            </a:solidFill>
            <a:ln w="38100" cap="flat" cmpd="sng" algn="ctr">
              <a:noFill/>
              <a:prstDash val="solid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May-14</c:v>
                </c:pt>
                <c:pt idx="1">
                  <c:v>Jun-14</c:v>
                </c:pt>
                <c:pt idx="2">
                  <c:v>Jul-14</c:v>
                </c:pt>
                <c:pt idx="3">
                  <c:v>Aug-14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0.8</c:v>
                </c:pt>
                <c:pt idx="1">
                  <c:v>0.85</c:v>
                </c:pt>
                <c:pt idx="2">
                  <c:v>0.65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F6-4C72-85A1-6A2E85D67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1"/>
        <c:axId val="-1676163552"/>
        <c:axId val="-1676164096"/>
      </c:barChart>
      <c:catAx>
        <c:axId val="-1676163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-1676164096"/>
        <c:crosses val="autoZero"/>
        <c:auto val="1"/>
        <c:lblAlgn val="ctr"/>
        <c:lblOffset val="100"/>
        <c:noMultiLvlLbl val="1"/>
      </c:catAx>
      <c:valAx>
        <c:axId val="-1676164096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ECE2C5"/>
              </a:solidFill>
              <a:prstDash val="solid"/>
              <a:round/>
            </a:ln>
          </c:spPr>
        </c:majorGridlines>
        <c:numFmt formatCode="0.0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-1676163552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背景色块大小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</c:spPr>
          <c:invertIfNegative val="0"/>
          <c:pictureOptions>
            <c:pictureFormat val="stretch"/>
          </c:pictureOptions>
          <c:cat>
            <c:strRef>
              <c:f>Sheet1!$A$2:$A$5</c:f>
              <c:strCache>
                <c:ptCount val="4"/>
                <c:pt idx="0">
                  <c:v>标题一</c:v>
                </c:pt>
                <c:pt idx="1">
                  <c:v>标题二</c:v>
                </c:pt>
                <c:pt idx="2">
                  <c:v>标题三</c:v>
                </c:pt>
                <c:pt idx="3">
                  <c:v>标题四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C8-40A5-8E59-EF70111D18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数据更改区</c:v>
                </c:pt>
              </c:strCache>
            </c:strRef>
          </c:tx>
          <c:spPr>
            <a:solidFill>
              <a:srgbClr val="00B0F0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2-4CC8-40A5-8E59-EF70111D18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4-4CC8-40A5-8E59-EF70111D18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6-4CC8-40A5-8E59-EF70111D18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8-4CC8-40A5-8E59-EF70111D18B5}"/>
              </c:ext>
            </c:extLst>
          </c:dPt>
          <c:cat>
            <c:strRef>
              <c:f>Sheet1!$A$2:$A$5</c:f>
              <c:strCache>
                <c:ptCount val="4"/>
                <c:pt idx="0">
                  <c:v>标题一</c:v>
                </c:pt>
                <c:pt idx="1">
                  <c:v>标题二</c:v>
                </c:pt>
                <c:pt idx="2">
                  <c:v>标题三</c:v>
                </c:pt>
                <c:pt idx="3">
                  <c:v>标题四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89</c:v>
                </c:pt>
                <c:pt idx="2">
                  <c:v>40</c:v>
                </c:pt>
                <c:pt idx="3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CC8-40A5-8E59-EF70111D1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791060832"/>
        <c:axId val="1791058112"/>
      </c:barChart>
      <c:catAx>
        <c:axId val="1791060832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c:spPr>
        <c:crossAx val="1791058112"/>
        <c:crosses val="autoZero"/>
        <c:auto val="1"/>
        <c:lblAlgn val="ctr"/>
        <c:lblOffset val="100"/>
        <c:noMultiLvlLbl val="0"/>
      </c:catAx>
      <c:valAx>
        <c:axId val="1791058112"/>
        <c:scaling>
          <c:orientation val="minMax"/>
          <c:max val="120"/>
        </c:scaling>
        <c:delete val="0"/>
        <c:axPos val="l"/>
        <c:numFmt formatCode="General" sourceLinked="1"/>
        <c:majorTickMark val="out"/>
        <c:minorTickMark val="none"/>
        <c:tickLblPos val="nextTo"/>
        <c:crossAx val="17910608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tx1">
              <a:lumMod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0849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B768E-EB72-4C59-9398-8D4B10BC04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18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5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05E80-E354-4F7D-B668-3BFC62D7351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78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12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05E80-E354-4F7D-B668-3BFC62D7351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15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15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42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33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78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A6684E-9288-4058-91A0-FC651D26FA3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19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39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68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19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340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D7A4E-2AB8-4FC9-8660-C5051A36BF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EC8BD-6E5E-4F3C-BCD5-83F84FCAB1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9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EC8BD-6E5E-4F3C-BCD5-83F84FCAB1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04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48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1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037A9-1F54-41C6-B2FC-08C3E665DE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3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3D2FB-25A1-4240-898F-E79D573B6216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00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2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0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9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AB1FC3-DAE1-44F2-9354-000A6CE9D4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543F7F-1F5F-4033-AD86-0A0E80CAA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5" y="104172"/>
            <a:ext cx="5828494" cy="3278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15626B-0A8F-4710-A9FC-7F9955484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24" y="3486872"/>
            <a:ext cx="5828494" cy="3278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5C25BC-E715-4ED8-B45E-03BB5716E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5" y="3486872"/>
            <a:ext cx="5828494" cy="32785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5D6178-03B8-4C60-B179-AF2590C54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24" y="104172"/>
            <a:ext cx="5828494" cy="3278527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3397725E-0BB5-44CC-9B80-ED69BCC194C9}"/>
              </a:ext>
            </a:extLst>
          </p:cNvPr>
          <p:cNvSpPr/>
          <p:nvPr/>
        </p:nvSpPr>
        <p:spPr>
          <a:xfrm>
            <a:off x="3211011" y="520861"/>
            <a:ext cx="5816278" cy="581627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0CC65-CD64-4FF1-9418-F8DC747A62D1}"/>
              </a:ext>
            </a:extLst>
          </p:cNvPr>
          <p:cNvSpPr txBox="1"/>
          <p:nvPr/>
        </p:nvSpPr>
        <p:spPr>
          <a:xfrm>
            <a:off x="4082374" y="1666069"/>
            <a:ext cx="40735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数据分析</a:t>
            </a:r>
            <a:endParaRPr lang="en-US" altLang="zh-CN" sz="7200" spc="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可视化</a:t>
            </a:r>
            <a:endParaRPr lang="en-US" altLang="zh-CN" sz="7200" spc="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7200" spc="6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图表</a:t>
            </a:r>
          </a:p>
        </p:txBody>
      </p:sp>
      <p:pic>
        <p:nvPicPr>
          <p:cNvPr id="52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358C0952-A73D-4EA9-8BB0-9032E07D0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3447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12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563607" y="1698906"/>
            <a:ext cx="5282385" cy="3919916"/>
            <a:chOff x="563607" y="1698906"/>
            <a:chExt cx="5282385" cy="3919916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29304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99789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70274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40759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11244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81729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522142" y="1698906"/>
              <a:ext cx="0" cy="354355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254942" y="5242460"/>
              <a:ext cx="459105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75337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5822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6307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6792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7277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7620" y="5341823"/>
              <a:ext cx="4890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Text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3607" y="4474736"/>
              <a:ext cx="729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3607" y="3672469"/>
              <a:ext cx="729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3607" y="2870202"/>
              <a:ext cx="729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</a:t>
              </a:r>
              <a:endParaRPr lang="en-US" sz="1200" dirty="0">
                <a:cs typeface="+mn-ea"/>
                <a:sym typeface="+mn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3607" y="2067935"/>
              <a:ext cx="729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Lorem Ipsum</a:t>
              </a:r>
              <a:endParaRPr lang="en-US" sz="1200" dirty="0">
                <a:cs typeface="+mn-ea"/>
                <a:sym typeface="+mn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242954" y="1470860"/>
            <a:ext cx="563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此处添加标题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2954" y="1896435"/>
            <a:ext cx="563926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用户可以在投影仪或计算机上进行演示，也可以将演示文稿打印出来，</a:t>
            </a:r>
          </a:p>
        </p:txBody>
      </p:sp>
      <p:sp>
        <p:nvSpPr>
          <p:cNvPr id="14" name="Freeform 65"/>
          <p:cNvSpPr>
            <a:spLocks noChangeArrowheads="1"/>
          </p:cNvSpPr>
          <p:nvPr/>
        </p:nvSpPr>
        <p:spPr bwMode="auto">
          <a:xfrm>
            <a:off x="7282390" y="2825573"/>
            <a:ext cx="497022" cy="499980"/>
          </a:xfrm>
          <a:custGeom>
            <a:avLst/>
            <a:gdLst>
              <a:gd name="T0" fmla="*/ 173935 w 619"/>
              <a:gd name="T1" fmla="*/ 21281 h 619"/>
              <a:gd name="T2" fmla="*/ 173935 w 619"/>
              <a:gd name="T3" fmla="*/ 21281 h 619"/>
              <a:gd name="T4" fmla="*/ 79257 w 619"/>
              <a:gd name="T5" fmla="*/ 42561 h 619"/>
              <a:gd name="T6" fmla="*/ 52718 w 619"/>
              <a:gd name="T7" fmla="*/ 90172 h 619"/>
              <a:gd name="T8" fmla="*/ 0 w 619"/>
              <a:gd name="T9" fmla="*/ 127683 h 619"/>
              <a:gd name="T10" fmla="*/ 52718 w 619"/>
              <a:gd name="T11" fmla="*/ 159423 h 619"/>
              <a:gd name="T12" fmla="*/ 68498 w 619"/>
              <a:gd name="T13" fmla="*/ 207034 h 619"/>
              <a:gd name="T14" fmla="*/ 116196 w 619"/>
              <a:gd name="T15" fmla="*/ 191164 h 619"/>
              <a:gd name="T16" fmla="*/ 168914 w 619"/>
              <a:gd name="T17" fmla="*/ 222904 h 619"/>
              <a:gd name="T18" fmla="*/ 173935 w 619"/>
              <a:gd name="T19" fmla="*/ 159423 h 619"/>
              <a:gd name="T20" fmla="*/ 200473 w 619"/>
              <a:gd name="T21" fmla="*/ 111452 h 619"/>
              <a:gd name="T22" fmla="*/ 173935 w 619"/>
              <a:gd name="T23" fmla="*/ 21281 h 619"/>
              <a:gd name="T24" fmla="*/ 73877 w 619"/>
              <a:gd name="T25" fmla="*/ 191164 h 619"/>
              <a:gd name="T26" fmla="*/ 73877 w 619"/>
              <a:gd name="T27" fmla="*/ 191164 h 619"/>
              <a:gd name="T28" fmla="*/ 68498 w 619"/>
              <a:gd name="T29" fmla="*/ 164473 h 619"/>
              <a:gd name="T30" fmla="*/ 105437 w 619"/>
              <a:gd name="T31" fmla="*/ 185754 h 619"/>
              <a:gd name="T32" fmla="*/ 73877 w 619"/>
              <a:gd name="T33" fmla="*/ 191164 h 619"/>
              <a:gd name="T34" fmla="*/ 190073 w 619"/>
              <a:gd name="T35" fmla="*/ 106403 h 619"/>
              <a:gd name="T36" fmla="*/ 190073 w 619"/>
              <a:gd name="T37" fmla="*/ 106403 h 619"/>
              <a:gd name="T38" fmla="*/ 163535 w 619"/>
              <a:gd name="T39" fmla="*/ 154013 h 619"/>
              <a:gd name="T40" fmla="*/ 158155 w 619"/>
              <a:gd name="T41" fmla="*/ 201984 h 619"/>
              <a:gd name="T42" fmla="*/ 26180 w 619"/>
              <a:gd name="T43" fmla="*/ 127683 h 619"/>
              <a:gd name="T44" fmla="*/ 63119 w 619"/>
              <a:gd name="T45" fmla="*/ 100992 h 619"/>
              <a:gd name="T46" fmla="*/ 95037 w 619"/>
              <a:gd name="T47" fmla="*/ 53021 h 619"/>
              <a:gd name="T48" fmla="*/ 168914 w 619"/>
              <a:gd name="T49" fmla="*/ 31740 h 619"/>
              <a:gd name="T50" fmla="*/ 190073 w 619"/>
              <a:gd name="T51" fmla="*/ 106403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19">
                <a:moveTo>
                  <a:pt x="485" y="59"/>
                </a:moveTo>
                <a:lnTo>
                  <a:pt x="485" y="59"/>
                </a:lnTo>
                <a:cubicBezTo>
                  <a:pt x="397" y="0"/>
                  <a:pt x="279" y="30"/>
                  <a:pt x="221" y="118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0" y="354"/>
                  <a:pt x="0" y="354"/>
                  <a:pt x="0" y="354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32" y="486"/>
                  <a:pt x="147" y="545"/>
                  <a:pt x="191" y="574"/>
                </a:cubicBezTo>
                <a:cubicBezTo>
                  <a:pt x="235" y="589"/>
                  <a:pt x="294" y="574"/>
                  <a:pt x="324" y="530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485" y="442"/>
                  <a:pt x="485" y="442"/>
                  <a:pt x="485" y="442"/>
                </a:cubicBezTo>
                <a:cubicBezTo>
                  <a:pt x="559" y="309"/>
                  <a:pt x="559" y="309"/>
                  <a:pt x="559" y="309"/>
                </a:cubicBezTo>
                <a:cubicBezTo>
                  <a:pt x="618" y="221"/>
                  <a:pt x="588" y="103"/>
                  <a:pt x="485" y="59"/>
                </a:cubicBezTo>
                <a:close/>
                <a:moveTo>
                  <a:pt x="206" y="530"/>
                </a:moveTo>
                <a:lnTo>
                  <a:pt x="206" y="530"/>
                </a:lnTo>
                <a:cubicBezTo>
                  <a:pt x="176" y="515"/>
                  <a:pt x="176" y="486"/>
                  <a:pt x="191" y="456"/>
                </a:cubicBezTo>
                <a:cubicBezTo>
                  <a:pt x="294" y="515"/>
                  <a:pt x="294" y="515"/>
                  <a:pt x="294" y="515"/>
                </a:cubicBezTo>
                <a:cubicBezTo>
                  <a:pt x="265" y="545"/>
                  <a:pt x="235" y="545"/>
                  <a:pt x="206" y="530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56" y="427"/>
                  <a:pt x="456" y="427"/>
                  <a:pt x="456" y="427"/>
                </a:cubicBezTo>
                <a:cubicBezTo>
                  <a:pt x="441" y="560"/>
                  <a:pt x="441" y="560"/>
                  <a:pt x="441" y="560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176" y="280"/>
                  <a:pt x="176" y="280"/>
                  <a:pt x="176" y="280"/>
                </a:cubicBezTo>
                <a:cubicBezTo>
                  <a:pt x="265" y="147"/>
                  <a:pt x="265" y="147"/>
                  <a:pt x="265" y="147"/>
                </a:cubicBezTo>
                <a:cubicBezTo>
                  <a:pt x="294" y="74"/>
                  <a:pt x="397" y="44"/>
                  <a:pt x="471" y="88"/>
                </a:cubicBezTo>
                <a:cubicBezTo>
                  <a:pt x="544" y="133"/>
                  <a:pt x="574" y="221"/>
                  <a:pt x="530" y="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sz="1600" dirty="0">
              <a:cs typeface="+mn-ea"/>
              <a:sym typeface="+mn-lt"/>
            </a:endParaRPr>
          </a:p>
        </p:txBody>
      </p:sp>
      <p:sp>
        <p:nvSpPr>
          <p:cNvPr id="15" name="Freeform 139"/>
          <p:cNvSpPr>
            <a:spLocks noChangeArrowheads="1"/>
          </p:cNvSpPr>
          <p:nvPr/>
        </p:nvSpPr>
        <p:spPr bwMode="auto">
          <a:xfrm>
            <a:off x="10129919" y="2958693"/>
            <a:ext cx="449582" cy="387213"/>
          </a:xfrm>
          <a:custGeom>
            <a:avLst/>
            <a:gdLst>
              <a:gd name="T0" fmla="*/ 212372 w 634"/>
              <a:gd name="T1" fmla="*/ 85082 h 546"/>
              <a:gd name="T2" fmla="*/ 212372 w 634"/>
              <a:gd name="T3" fmla="*/ 85082 h 546"/>
              <a:gd name="T4" fmla="*/ 169825 w 634"/>
              <a:gd name="T5" fmla="*/ 111400 h 546"/>
              <a:gd name="T6" fmla="*/ 159369 w 634"/>
              <a:gd name="T7" fmla="*/ 90130 h 546"/>
              <a:gd name="T8" fmla="*/ 186051 w 634"/>
              <a:gd name="T9" fmla="*/ 47949 h 546"/>
              <a:gd name="T10" fmla="*/ 138096 w 634"/>
              <a:gd name="T11" fmla="*/ 0 h 546"/>
              <a:gd name="T12" fmla="*/ 85093 w 634"/>
              <a:gd name="T13" fmla="*/ 47949 h 546"/>
              <a:gd name="T14" fmla="*/ 100958 w 634"/>
              <a:gd name="T15" fmla="*/ 85082 h 546"/>
              <a:gd name="T16" fmla="*/ 74637 w 634"/>
              <a:gd name="T17" fmla="*/ 85082 h 546"/>
              <a:gd name="T18" fmla="*/ 85093 w 634"/>
              <a:gd name="T19" fmla="*/ 58404 h 546"/>
              <a:gd name="T20" fmla="*/ 42546 w 634"/>
              <a:gd name="T21" fmla="*/ 15863 h 546"/>
              <a:gd name="T22" fmla="*/ 0 w 634"/>
              <a:gd name="T23" fmla="*/ 58404 h 546"/>
              <a:gd name="T24" fmla="*/ 15865 w 634"/>
              <a:gd name="T25" fmla="*/ 90130 h 546"/>
              <a:gd name="T26" fmla="*/ 0 w 634"/>
              <a:gd name="T27" fmla="*/ 111400 h 546"/>
              <a:gd name="T28" fmla="*/ 0 w 634"/>
              <a:gd name="T29" fmla="*/ 169804 h 546"/>
              <a:gd name="T30" fmla="*/ 32090 w 634"/>
              <a:gd name="T31" fmla="*/ 196482 h 546"/>
              <a:gd name="T32" fmla="*/ 143504 w 634"/>
              <a:gd name="T33" fmla="*/ 196482 h 546"/>
              <a:gd name="T34" fmla="*/ 169825 w 634"/>
              <a:gd name="T35" fmla="*/ 169804 h 546"/>
              <a:gd name="T36" fmla="*/ 169825 w 634"/>
              <a:gd name="T37" fmla="*/ 164757 h 546"/>
              <a:gd name="T38" fmla="*/ 212372 w 634"/>
              <a:gd name="T39" fmla="*/ 196482 h 546"/>
              <a:gd name="T40" fmla="*/ 228236 w 634"/>
              <a:gd name="T41" fmla="*/ 186027 h 546"/>
              <a:gd name="T42" fmla="*/ 228236 w 634"/>
              <a:gd name="T43" fmla="*/ 100945 h 546"/>
              <a:gd name="T44" fmla="*/ 212372 w 634"/>
              <a:gd name="T45" fmla="*/ 85082 h 546"/>
              <a:gd name="T46" fmla="*/ 15865 w 634"/>
              <a:gd name="T47" fmla="*/ 58404 h 546"/>
              <a:gd name="T48" fmla="*/ 15865 w 634"/>
              <a:gd name="T49" fmla="*/ 58404 h 546"/>
              <a:gd name="T50" fmla="*/ 42546 w 634"/>
              <a:gd name="T51" fmla="*/ 26678 h 546"/>
              <a:gd name="T52" fmla="*/ 74637 w 634"/>
              <a:gd name="T53" fmla="*/ 58404 h 546"/>
              <a:gd name="T54" fmla="*/ 42546 w 634"/>
              <a:gd name="T55" fmla="*/ 85082 h 546"/>
              <a:gd name="T56" fmla="*/ 15865 w 634"/>
              <a:gd name="T57" fmla="*/ 58404 h 546"/>
              <a:gd name="T58" fmla="*/ 159369 w 634"/>
              <a:gd name="T59" fmla="*/ 169804 h 546"/>
              <a:gd name="T60" fmla="*/ 159369 w 634"/>
              <a:gd name="T61" fmla="*/ 169804 h 546"/>
              <a:gd name="T62" fmla="*/ 143504 w 634"/>
              <a:gd name="T63" fmla="*/ 186027 h 546"/>
              <a:gd name="T64" fmla="*/ 32090 w 634"/>
              <a:gd name="T65" fmla="*/ 186027 h 546"/>
              <a:gd name="T66" fmla="*/ 15865 w 634"/>
              <a:gd name="T67" fmla="*/ 169804 h 546"/>
              <a:gd name="T68" fmla="*/ 15865 w 634"/>
              <a:gd name="T69" fmla="*/ 111400 h 546"/>
              <a:gd name="T70" fmla="*/ 32090 w 634"/>
              <a:gd name="T71" fmla="*/ 100945 h 546"/>
              <a:gd name="T72" fmla="*/ 143504 w 634"/>
              <a:gd name="T73" fmla="*/ 100945 h 546"/>
              <a:gd name="T74" fmla="*/ 159369 w 634"/>
              <a:gd name="T75" fmla="*/ 111400 h 546"/>
              <a:gd name="T76" fmla="*/ 159369 w 634"/>
              <a:gd name="T77" fmla="*/ 169804 h 546"/>
              <a:gd name="T78" fmla="*/ 138096 w 634"/>
              <a:gd name="T79" fmla="*/ 85082 h 546"/>
              <a:gd name="T80" fmla="*/ 138096 w 634"/>
              <a:gd name="T81" fmla="*/ 85082 h 546"/>
              <a:gd name="T82" fmla="*/ 100958 w 634"/>
              <a:gd name="T83" fmla="*/ 47949 h 546"/>
              <a:gd name="T84" fmla="*/ 138096 w 634"/>
              <a:gd name="T85" fmla="*/ 15863 h 546"/>
              <a:gd name="T86" fmla="*/ 169825 w 634"/>
              <a:gd name="T87" fmla="*/ 47949 h 546"/>
              <a:gd name="T88" fmla="*/ 138096 w 634"/>
              <a:gd name="T89" fmla="*/ 85082 h 546"/>
              <a:gd name="T90" fmla="*/ 212372 w 634"/>
              <a:gd name="T91" fmla="*/ 186027 h 546"/>
              <a:gd name="T92" fmla="*/ 212372 w 634"/>
              <a:gd name="T93" fmla="*/ 186027 h 546"/>
              <a:gd name="T94" fmla="*/ 169825 w 634"/>
              <a:gd name="T95" fmla="*/ 148534 h 546"/>
              <a:gd name="T96" fmla="*/ 169825 w 634"/>
              <a:gd name="T97" fmla="*/ 127623 h 546"/>
              <a:gd name="T98" fmla="*/ 212372 w 634"/>
              <a:gd name="T99" fmla="*/ 100945 h 546"/>
              <a:gd name="T100" fmla="*/ 212372 w 634"/>
              <a:gd name="T101" fmla="*/ 186027 h 54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34" h="546">
                <a:moveTo>
                  <a:pt x="589" y="236"/>
                </a:moveTo>
                <a:lnTo>
                  <a:pt x="589" y="236"/>
                </a:lnTo>
                <a:cubicBezTo>
                  <a:pt x="471" y="309"/>
                  <a:pt x="471" y="309"/>
                  <a:pt x="471" y="309"/>
                </a:cubicBezTo>
                <a:cubicBezTo>
                  <a:pt x="471" y="295"/>
                  <a:pt x="471" y="265"/>
                  <a:pt x="442" y="250"/>
                </a:cubicBezTo>
                <a:cubicBezTo>
                  <a:pt x="486" y="236"/>
                  <a:pt x="516" y="191"/>
                  <a:pt x="516" y="133"/>
                </a:cubicBezTo>
                <a:cubicBezTo>
                  <a:pt x="516" y="59"/>
                  <a:pt x="457" y="0"/>
                  <a:pt x="383" y="0"/>
                </a:cubicBezTo>
                <a:cubicBezTo>
                  <a:pt x="310" y="0"/>
                  <a:pt x="236" y="59"/>
                  <a:pt x="236" y="133"/>
                </a:cubicBezTo>
                <a:cubicBezTo>
                  <a:pt x="236" y="177"/>
                  <a:pt x="251" y="207"/>
                  <a:pt x="280" y="236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36" y="221"/>
                  <a:pt x="236" y="191"/>
                  <a:pt x="236" y="162"/>
                </a:cubicBezTo>
                <a:cubicBezTo>
                  <a:pt x="236" y="89"/>
                  <a:pt x="192" y="44"/>
                  <a:pt x="118" y="44"/>
                </a:cubicBezTo>
                <a:cubicBezTo>
                  <a:pt x="59" y="44"/>
                  <a:pt x="0" y="89"/>
                  <a:pt x="0" y="162"/>
                </a:cubicBezTo>
                <a:cubicBezTo>
                  <a:pt x="0" y="191"/>
                  <a:pt x="15" y="221"/>
                  <a:pt x="44" y="250"/>
                </a:cubicBezTo>
                <a:cubicBezTo>
                  <a:pt x="15" y="265"/>
                  <a:pt x="0" y="280"/>
                  <a:pt x="0" y="30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44" y="545"/>
                  <a:pt x="89" y="545"/>
                </a:cubicBezTo>
                <a:cubicBezTo>
                  <a:pt x="398" y="545"/>
                  <a:pt x="398" y="545"/>
                  <a:pt x="398" y="545"/>
                </a:cubicBezTo>
                <a:cubicBezTo>
                  <a:pt x="442" y="545"/>
                  <a:pt x="471" y="516"/>
                  <a:pt x="471" y="471"/>
                </a:cubicBezTo>
                <a:cubicBezTo>
                  <a:pt x="471" y="457"/>
                  <a:pt x="471" y="457"/>
                  <a:pt x="471" y="457"/>
                </a:cubicBezTo>
                <a:cubicBezTo>
                  <a:pt x="589" y="545"/>
                  <a:pt x="589" y="545"/>
                  <a:pt x="589" y="545"/>
                </a:cubicBezTo>
                <a:cubicBezTo>
                  <a:pt x="619" y="545"/>
                  <a:pt x="633" y="530"/>
                  <a:pt x="633" y="516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33" y="250"/>
                  <a:pt x="619" y="236"/>
                  <a:pt x="589" y="236"/>
                </a:cubicBezTo>
                <a:close/>
                <a:moveTo>
                  <a:pt x="44" y="162"/>
                </a:moveTo>
                <a:lnTo>
                  <a:pt x="44" y="162"/>
                </a:lnTo>
                <a:cubicBezTo>
                  <a:pt x="44" y="118"/>
                  <a:pt x="74" y="74"/>
                  <a:pt x="118" y="74"/>
                </a:cubicBezTo>
                <a:cubicBezTo>
                  <a:pt x="162" y="74"/>
                  <a:pt x="207" y="118"/>
                  <a:pt x="207" y="162"/>
                </a:cubicBezTo>
                <a:cubicBezTo>
                  <a:pt x="207" y="207"/>
                  <a:pt x="162" y="236"/>
                  <a:pt x="118" y="236"/>
                </a:cubicBezTo>
                <a:cubicBezTo>
                  <a:pt x="74" y="236"/>
                  <a:pt x="44" y="207"/>
                  <a:pt x="44" y="162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42" y="486"/>
                  <a:pt x="412" y="516"/>
                  <a:pt x="398" y="516"/>
                </a:cubicBezTo>
                <a:cubicBezTo>
                  <a:pt x="89" y="516"/>
                  <a:pt x="89" y="516"/>
                  <a:pt x="89" y="516"/>
                </a:cubicBezTo>
                <a:cubicBezTo>
                  <a:pt x="59" y="516"/>
                  <a:pt x="44" y="486"/>
                  <a:pt x="44" y="47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295"/>
                  <a:pt x="59" y="280"/>
                  <a:pt x="89" y="280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412" y="280"/>
                  <a:pt x="442" y="295"/>
                  <a:pt x="442" y="309"/>
                </a:cubicBezTo>
                <a:lnTo>
                  <a:pt x="442" y="471"/>
                </a:lnTo>
                <a:close/>
                <a:moveTo>
                  <a:pt x="383" y="236"/>
                </a:moveTo>
                <a:lnTo>
                  <a:pt x="383" y="236"/>
                </a:lnTo>
                <a:cubicBezTo>
                  <a:pt x="324" y="236"/>
                  <a:pt x="280" y="191"/>
                  <a:pt x="280" y="133"/>
                </a:cubicBezTo>
                <a:cubicBezTo>
                  <a:pt x="280" y="89"/>
                  <a:pt x="324" y="44"/>
                  <a:pt x="383" y="44"/>
                </a:cubicBezTo>
                <a:cubicBezTo>
                  <a:pt x="427" y="44"/>
                  <a:pt x="471" y="89"/>
                  <a:pt x="471" y="133"/>
                </a:cubicBezTo>
                <a:cubicBezTo>
                  <a:pt x="471" y="191"/>
                  <a:pt x="427" y="236"/>
                  <a:pt x="383" y="236"/>
                </a:cubicBezTo>
                <a:close/>
                <a:moveTo>
                  <a:pt x="589" y="516"/>
                </a:moveTo>
                <a:lnTo>
                  <a:pt x="589" y="516"/>
                </a:lnTo>
                <a:cubicBezTo>
                  <a:pt x="471" y="412"/>
                  <a:pt x="471" y="412"/>
                  <a:pt x="471" y="412"/>
                </a:cubicBezTo>
                <a:cubicBezTo>
                  <a:pt x="471" y="398"/>
                  <a:pt x="471" y="368"/>
                  <a:pt x="471" y="354"/>
                </a:cubicBezTo>
                <a:cubicBezTo>
                  <a:pt x="589" y="280"/>
                  <a:pt x="589" y="280"/>
                  <a:pt x="589" y="280"/>
                </a:cubicBezTo>
                <a:cubicBezTo>
                  <a:pt x="589" y="309"/>
                  <a:pt x="589" y="501"/>
                  <a:pt x="589" y="5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sz="1600" dirty="0">
              <a:cs typeface="+mn-ea"/>
              <a:sym typeface="+mn-lt"/>
            </a:endParaRPr>
          </a:p>
        </p:txBody>
      </p:sp>
      <p:sp>
        <p:nvSpPr>
          <p:cNvPr id="20" name="Freeform 109"/>
          <p:cNvSpPr>
            <a:spLocks noChangeArrowheads="1"/>
          </p:cNvSpPr>
          <p:nvPr/>
        </p:nvSpPr>
        <p:spPr bwMode="auto">
          <a:xfrm>
            <a:off x="7328966" y="4482093"/>
            <a:ext cx="403871" cy="403871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1" name="Freeform 136"/>
          <p:cNvSpPr>
            <a:spLocks noChangeArrowheads="1"/>
          </p:cNvSpPr>
          <p:nvPr/>
        </p:nvSpPr>
        <p:spPr bwMode="auto">
          <a:xfrm>
            <a:off x="10143393" y="4363092"/>
            <a:ext cx="422634" cy="422634"/>
          </a:xfrm>
          <a:custGeom>
            <a:avLst/>
            <a:gdLst>
              <a:gd name="T0" fmla="*/ 180642 w 634"/>
              <a:gd name="T1" fmla="*/ 84715 h 634"/>
              <a:gd name="T2" fmla="*/ 180642 w 634"/>
              <a:gd name="T3" fmla="*/ 127253 h 634"/>
              <a:gd name="T4" fmla="*/ 180642 w 634"/>
              <a:gd name="T5" fmla="*/ 84715 h 634"/>
              <a:gd name="T6" fmla="*/ 186051 w 634"/>
              <a:gd name="T7" fmla="*/ 116798 h 634"/>
              <a:gd name="T8" fmla="*/ 169825 w 634"/>
              <a:gd name="T9" fmla="*/ 100937 h 634"/>
              <a:gd name="T10" fmla="*/ 186051 w 634"/>
              <a:gd name="T11" fmla="*/ 116798 h 634"/>
              <a:gd name="T12" fmla="*/ 191098 w 634"/>
              <a:gd name="T13" fmla="*/ 185652 h 634"/>
              <a:gd name="T14" fmla="*/ 159369 w 634"/>
              <a:gd name="T15" fmla="*/ 191059 h 634"/>
              <a:gd name="T16" fmla="*/ 191098 w 634"/>
              <a:gd name="T17" fmla="*/ 201874 h 634"/>
              <a:gd name="T18" fmla="*/ 191098 w 634"/>
              <a:gd name="T19" fmla="*/ 185652 h 634"/>
              <a:gd name="T20" fmla="*/ 127639 w 634"/>
              <a:gd name="T21" fmla="*/ 84715 h 634"/>
              <a:gd name="T22" fmla="*/ 32090 w 634"/>
              <a:gd name="T23" fmla="*/ 100937 h 634"/>
              <a:gd name="T24" fmla="*/ 42546 w 634"/>
              <a:gd name="T25" fmla="*/ 201874 h 634"/>
              <a:gd name="T26" fmla="*/ 143504 w 634"/>
              <a:gd name="T27" fmla="*/ 185652 h 634"/>
              <a:gd name="T28" fmla="*/ 127639 w 634"/>
              <a:gd name="T29" fmla="*/ 84715 h 634"/>
              <a:gd name="T30" fmla="*/ 127639 w 634"/>
              <a:gd name="T31" fmla="*/ 180605 h 634"/>
              <a:gd name="T32" fmla="*/ 53363 w 634"/>
              <a:gd name="T33" fmla="*/ 185652 h 634"/>
              <a:gd name="T34" fmla="*/ 42546 w 634"/>
              <a:gd name="T35" fmla="*/ 105984 h 634"/>
              <a:gd name="T36" fmla="*/ 122231 w 634"/>
              <a:gd name="T37" fmla="*/ 100937 h 634"/>
              <a:gd name="T38" fmla="*/ 127639 w 634"/>
              <a:gd name="T39" fmla="*/ 180605 h 634"/>
              <a:gd name="T40" fmla="*/ 191098 w 634"/>
              <a:gd name="T41" fmla="*/ 164383 h 634"/>
              <a:gd name="T42" fmla="*/ 159369 w 634"/>
              <a:gd name="T43" fmla="*/ 169790 h 634"/>
              <a:gd name="T44" fmla="*/ 191098 w 634"/>
              <a:gd name="T45" fmla="*/ 180605 h 634"/>
              <a:gd name="T46" fmla="*/ 191098 w 634"/>
              <a:gd name="T47" fmla="*/ 164383 h 634"/>
              <a:gd name="T48" fmla="*/ 201915 w 634"/>
              <a:gd name="T49" fmla="*/ 58399 h 634"/>
              <a:gd name="T50" fmla="*/ 196507 w 634"/>
              <a:gd name="T51" fmla="*/ 15862 h 634"/>
              <a:gd name="T52" fmla="*/ 191098 w 634"/>
              <a:gd name="T53" fmla="*/ 5407 h 634"/>
              <a:gd name="T54" fmla="*/ 42546 w 634"/>
              <a:gd name="T55" fmla="*/ 5407 h 634"/>
              <a:gd name="T56" fmla="*/ 32090 w 634"/>
              <a:gd name="T57" fmla="*/ 15862 h 634"/>
              <a:gd name="T58" fmla="*/ 32090 w 634"/>
              <a:gd name="T59" fmla="*/ 58399 h 634"/>
              <a:gd name="T60" fmla="*/ 0 w 634"/>
              <a:gd name="T61" fmla="*/ 201874 h 634"/>
              <a:gd name="T62" fmla="*/ 201915 w 634"/>
              <a:gd name="T63" fmla="*/ 228190 h 634"/>
              <a:gd name="T64" fmla="*/ 228236 w 634"/>
              <a:gd name="T65" fmla="*/ 84715 h 634"/>
              <a:gd name="T66" fmla="*/ 212372 w 634"/>
              <a:gd name="T67" fmla="*/ 201874 h 634"/>
              <a:gd name="T68" fmla="*/ 201915 w 634"/>
              <a:gd name="T69" fmla="*/ 212328 h 634"/>
              <a:gd name="T70" fmla="*/ 16225 w 634"/>
              <a:gd name="T71" fmla="*/ 201874 h 634"/>
              <a:gd name="T72" fmla="*/ 32090 w 634"/>
              <a:gd name="T73" fmla="*/ 74261 h 634"/>
              <a:gd name="T74" fmla="*/ 212372 w 634"/>
              <a:gd name="T75" fmla="*/ 84715 h 6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34" h="634">
                <a:moveTo>
                  <a:pt x="501" y="235"/>
                </a:moveTo>
                <a:lnTo>
                  <a:pt x="501" y="235"/>
                </a:lnTo>
                <a:cubicBezTo>
                  <a:pt x="457" y="235"/>
                  <a:pt x="442" y="265"/>
                  <a:pt x="442" y="294"/>
                </a:cubicBezTo>
                <a:cubicBezTo>
                  <a:pt x="442" y="339"/>
                  <a:pt x="457" y="353"/>
                  <a:pt x="501" y="353"/>
                </a:cubicBezTo>
                <a:cubicBezTo>
                  <a:pt x="530" y="353"/>
                  <a:pt x="560" y="339"/>
                  <a:pt x="560" y="294"/>
                </a:cubicBezTo>
                <a:cubicBezTo>
                  <a:pt x="560" y="265"/>
                  <a:pt x="530" y="235"/>
                  <a:pt x="501" y="235"/>
                </a:cubicBezTo>
                <a:close/>
                <a:moveTo>
                  <a:pt x="516" y="324"/>
                </a:moveTo>
                <a:lnTo>
                  <a:pt x="516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516" y="280"/>
                  <a:pt x="516" y="280"/>
                  <a:pt x="516" y="280"/>
                </a:cubicBezTo>
                <a:lnTo>
                  <a:pt x="516" y="324"/>
                </a:lnTo>
                <a:close/>
                <a:moveTo>
                  <a:pt x="530" y="515"/>
                </a:moveTo>
                <a:lnTo>
                  <a:pt x="530" y="515"/>
                </a:lnTo>
                <a:cubicBezTo>
                  <a:pt x="457" y="515"/>
                  <a:pt x="457" y="515"/>
                  <a:pt x="457" y="515"/>
                </a:cubicBezTo>
                <a:cubicBezTo>
                  <a:pt x="442" y="515"/>
                  <a:pt x="442" y="530"/>
                  <a:pt x="442" y="530"/>
                </a:cubicBezTo>
                <a:cubicBezTo>
                  <a:pt x="442" y="545"/>
                  <a:pt x="442" y="560"/>
                  <a:pt x="457" y="560"/>
                </a:cubicBezTo>
                <a:cubicBezTo>
                  <a:pt x="530" y="560"/>
                  <a:pt x="530" y="560"/>
                  <a:pt x="530" y="560"/>
                </a:cubicBezTo>
                <a:cubicBezTo>
                  <a:pt x="545" y="560"/>
                  <a:pt x="560" y="545"/>
                  <a:pt x="560" y="530"/>
                </a:cubicBezTo>
                <a:cubicBezTo>
                  <a:pt x="560" y="530"/>
                  <a:pt x="545" y="515"/>
                  <a:pt x="530" y="515"/>
                </a:cubicBezTo>
                <a:close/>
                <a:moveTo>
                  <a:pt x="354" y="235"/>
                </a:moveTo>
                <a:lnTo>
                  <a:pt x="354" y="235"/>
                </a:lnTo>
                <a:cubicBezTo>
                  <a:pt x="118" y="235"/>
                  <a:pt x="118" y="235"/>
                  <a:pt x="118" y="235"/>
                </a:cubicBezTo>
                <a:cubicBezTo>
                  <a:pt x="103" y="235"/>
                  <a:pt x="89" y="265"/>
                  <a:pt x="89" y="280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60"/>
                  <a:pt x="118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83" y="560"/>
                  <a:pt x="398" y="530"/>
                  <a:pt x="398" y="515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398" y="265"/>
                  <a:pt x="383" y="235"/>
                  <a:pt x="354" y="235"/>
                </a:cubicBezTo>
                <a:close/>
                <a:moveTo>
                  <a:pt x="354" y="501"/>
                </a:moveTo>
                <a:lnTo>
                  <a:pt x="354" y="501"/>
                </a:lnTo>
                <a:cubicBezTo>
                  <a:pt x="354" y="501"/>
                  <a:pt x="354" y="515"/>
                  <a:pt x="339" y="515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33" y="515"/>
                  <a:pt x="118" y="501"/>
                  <a:pt x="118" y="501"/>
                </a:cubicBezTo>
                <a:cubicBezTo>
                  <a:pt x="118" y="294"/>
                  <a:pt x="118" y="294"/>
                  <a:pt x="118" y="294"/>
                </a:cubicBezTo>
                <a:cubicBezTo>
                  <a:pt x="118" y="294"/>
                  <a:pt x="133" y="280"/>
                  <a:pt x="148" y="280"/>
                </a:cubicBezTo>
                <a:cubicBezTo>
                  <a:pt x="339" y="280"/>
                  <a:pt x="339" y="280"/>
                  <a:pt x="339" y="280"/>
                </a:cubicBezTo>
                <a:cubicBezTo>
                  <a:pt x="354" y="280"/>
                  <a:pt x="354" y="294"/>
                  <a:pt x="354" y="294"/>
                </a:cubicBezTo>
                <a:lnTo>
                  <a:pt x="354" y="501"/>
                </a:lnTo>
                <a:close/>
                <a:moveTo>
                  <a:pt x="530" y="456"/>
                </a:moveTo>
                <a:lnTo>
                  <a:pt x="530" y="456"/>
                </a:lnTo>
                <a:cubicBezTo>
                  <a:pt x="457" y="456"/>
                  <a:pt x="457" y="456"/>
                  <a:pt x="457" y="456"/>
                </a:cubicBezTo>
                <a:cubicBezTo>
                  <a:pt x="442" y="456"/>
                  <a:pt x="442" y="471"/>
                  <a:pt x="442" y="471"/>
                </a:cubicBezTo>
                <a:cubicBezTo>
                  <a:pt x="442" y="486"/>
                  <a:pt x="442" y="501"/>
                  <a:pt x="457" y="501"/>
                </a:cubicBezTo>
                <a:cubicBezTo>
                  <a:pt x="530" y="501"/>
                  <a:pt x="530" y="501"/>
                  <a:pt x="530" y="501"/>
                </a:cubicBezTo>
                <a:cubicBezTo>
                  <a:pt x="545" y="501"/>
                  <a:pt x="560" y="486"/>
                  <a:pt x="560" y="471"/>
                </a:cubicBezTo>
                <a:cubicBezTo>
                  <a:pt x="560" y="471"/>
                  <a:pt x="545" y="456"/>
                  <a:pt x="530" y="456"/>
                </a:cubicBezTo>
                <a:close/>
                <a:moveTo>
                  <a:pt x="560" y="162"/>
                </a:moveTo>
                <a:lnTo>
                  <a:pt x="560" y="162"/>
                </a:lnTo>
                <a:cubicBezTo>
                  <a:pt x="369" y="162"/>
                  <a:pt x="369" y="162"/>
                  <a:pt x="369" y="162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60" y="44"/>
                  <a:pt x="560" y="30"/>
                  <a:pt x="545" y="15"/>
                </a:cubicBezTo>
                <a:cubicBezTo>
                  <a:pt x="545" y="0"/>
                  <a:pt x="530" y="0"/>
                  <a:pt x="530" y="15"/>
                </a:cubicBezTo>
                <a:cubicBezTo>
                  <a:pt x="530" y="15"/>
                  <a:pt x="339" y="133"/>
                  <a:pt x="324" y="14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3" y="0"/>
                  <a:pt x="89" y="0"/>
                  <a:pt x="89" y="15"/>
                </a:cubicBezTo>
                <a:cubicBezTo>
                  <a:pt x="89" y="30"/>
                  <a:pt x="89" y="44"/>
                  <a:pt x="89" y="44"/>
                </a:cubicBezTo>
                <a:cubicBezTo>
                  <a:pt x="265" y="162"/>
                  <a:pt x="265" y="162"/>
                  <a:pt x="265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5" y="162"/>
                  <a:pt x="0" y="192"/>
                  <a:pt x="0" y="235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192"/>
                  <a:pt x="604" y="162"/>
                  <a:pt x="560" y="162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60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221"/>
                  <a:pt x="59" y="206"/>
                  <a:pt x="89" y="206"/>
                </a:cubicBezTo>
                <a:cubicBezTo>
                  <a:pt x="560" y="206"/>
                  <a:pt x="560" y="206"/>
                  <a:pt x="560" y="206"/>
                </a:cubicBezTo>
                <a:cubicBezTo>
                  <a:pt x="575" y="206"/>
                  <a:pt x="589" y="221"/>
                  <a:pt x="589" y="235"/>
                </a:cubicBezTo>
                <a:lnTo>
                  <a:pt x="589" y="5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1426392" y="2952705"/>
            <a:ext cx="3924300" cy="1403905"/>
          </a:xfrm>
          <a:custGeom>
            <a:avLst/>
            <a:gdLst>
              <a:gd name="connsiteX0" fmla="*/ 0 w 3924300"/>
              <a:gd name="connsiteY0" fmla="*/ 1314495 h 1403905"/>
              <a:gd name="connsiteX1" fmla="*/ 1409700 w 3924300"/>
              <a:gd name="connsiteY1" fmla="*/ 45 h 1403905"/>
              <a:gd name="connsiteX2" fmla="*/ 2533650 w 3924300"/>
              <a:gd name="connsiteY2" fmla="*/ 1352595 h 1403905"/>
              <a:gd name="connsiteX3" fmla="*/ 3924300 w 3924300"/>
              <a:gd name="connsiteY3" fmla="*/ 990645 h 140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1403905">
                <a:moveTo>
                  <a:pt x="0" y="1314495"/>
                </a:moveTo>
                <a:cubicBezTo>
                  <a:pt x="493712" y="654095"/>
                  <a:pt x="987425" y="-6305"/>
                  <a:pt x="1409700" y="45"/>
                </a:cubicBezTo>
                <a:cubicBezTo>
                  <a:pt x="1831975" y="6395"/>
                  <a:pt x="2114550" y="1187495"/>
                  <a:pt x="2533650" y="1352595"/>
                </a:cubicBezTo>
                <a:cubicBezTo>
                  <a:pt x="2952750" y="1517695"/>
                  <a:pt x="3438525" y="1254170"/>
                  <a:pt x="3924300" y="990645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1521642" y="3440279"/>
            <a:ext cx="4095750" cy="884071"/>
          </a:xfrm>
          <a:custGeom>
            <a:avLst/>
            <a:gdLst>
              <a:gd name="connsiteX0" fmla="*/ 0 w 4095750"/>
              <a:gd name="connsiteY0" fmla="*/ 426871 h 884071"/>
              <a:gd name="connsiteX1" fmla="*/ 1485900 w 4095750"/>
              <a:gd name="connsiteY1" fmla="*/ 7771 h 884071"/>
              <a:gd name="connsiteX2" fmla="*/ 2552700 w 4095750"/>
              <a:gd name="connsiteY2" fmla="*/ 750721 h 884071"/>
              <a:gd name="connsiteX3" fmla="*/ 4095750 w 4095750"/>
              <a:gd name="connsiteY3" fmla="*/ 884071 h 884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84071">
                <a:moveTo>
                  <a:pt x="0" y="426871"/>
                </a:moveTo>
                <a:cubicBezTo>
                  <a:pt x="530225" y="190333"/>
                  <a:pt x="1060450" y="-46204"/>
                  <a:pt x="1485900" y="7771"/>
                </a:cubicBezTo>
                <a:cubicBezTo>
                  <a:pt x="1911350" y="61746"/>
                  <a:pt x="2117725" y="604671"/>
                  <a:pt x="2552700" y="750721"/>
                </a:cubicBezTo>
                <a:cubicBezTo>
                  <a:pt x="2987675" y="896771"/>
                  <a:pt x="3733800" y="620546"/>
                  <a:pt x="4095750" y="884071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Freeform: Shape 34"/>
          <p:cNvSpPr/>
          <p:nvPr/>
        </p:nvSpPr>
        <p:spPr>
          <a:xfrm>
            <a:off x="1521642" y="2123111"/>
            <a:ext cx="4000500" cy="1477339"/>
          </a:xfrm>
          <a:custGeom>
            <a:avLst/>
            <a:gdLst>
              <a:gd name="connsiteX0" fmla="*/ 0 w 4000500"/>
              <a:gd name="connsiteY0" fmla="*/ 1477339 h 1477339"/>
              <a:gd name="connsiteX1" fmla="*/ 952500 w 4000500"/>
              <a:gd name="connsiteY1" fmla="*/ 429589 h 1477339"/>
              <a:gd name="connsiteX2" fmla="*/ 2038350 w 4000500"/>
              <a:gd name="connsiteY2" fmla="*/ 1020139 h 1477339"/>
              <a:gd name="connsiteX3" fmla="*/ 4000500 w 4000500"/>
              <a:gd name="connsiteY3" fmla="*/ 10489 h 14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0" h="1477339">
                <a:moveTo>
                  <a:pt x="0" y="1477339"/>
                </a:moveTo>
                <a:cubicBezTo>
                  <a:pt x="306387" y="991564"/>
                  <a:pt x="612775" y="505789"/>
                  <a:pt x="952500" y="429589"/>
                </a:cubicBezTo>
                <a:cubicBezTo>
                  <a:pt x="1292225" y="353389"/>
                  <a:pt x="1530350" y="1089989"/>
                  <a:pt x="2038350" y="1020139"/>
                </a:cubicBezTo>
                <a:cubicBezTo>
                  <a:pt x="2546350" y="950289"/>
                  <a:pt x="3514725" y="-116511"/>
                  <a:pt x="4000500" y="10489"/>
                </a:cubicBezTo>
              </a:path>
            </a:pathLst>
          </a:custGeom>
          <a:noFill/>
          <a:ln w="3810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2F81510-26C2-4DDA-B080-E4C14418A109}"/>
              </a:ext>
            </a:extLst>
          </p:cNvPr>
          <p:cNvSpPr txBox="1">
            <a:spLocks/>
          </p:cNvSpPr>
          <p:nvPr/>
        </p:nvSpPr>
        <p:spPr>
          <a:xfrm>
            <a:off x="6764344" y="3465598"/>
            <a:ext cx="1533114" cy="6457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328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  <a:br>
              <a:rPr lang="en-US" sz="759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</a:b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en-US" sz="1137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CA5EA584-6C24-4F61-8EEA-EA7C1F024B9F}"/>
              </a:ext>
            </a:extLst>
          </p:cNvPr>
          <p:cNvSpPr txBox="1">
            <a:spLocks/>
          </p:cNvSpPr>
          <p:nvPr/>
        </p:nvSpPr>
        <p:spPr>
          <a:xfrm>
            <a:off x="9489258" y="3454747"/>
            <a:ext cx="1533114" cy="6457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328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  <a:br>
              <a:rPr lang="en-US" sz="759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</a:b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en-US" sz="1137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ED299CCF-6356-41CA-B49C-E3B276FD8141}"/>
              </a:ext>
            </a:extLst>
          </p:cNvPr>
          <p:cNvSpPr txBox="1">
            <a:spLocks/>
          </p:cNvSpPr>
          <p:nvPr/>
        </p:nvSpPr>
        <p:spPr>
          <a:xfrm>
            <a:off x="6764344" y="4904686"/>
            <a:ext cx="1533114" cy="6457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328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  <a:br>
              <a:rPr lang="en-US" sz="759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</a:b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en-US" sz="1137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313FDE84-7E5D-4CF7-94E9-3882D15F8C7F}"/>
              </a:ext>
            </a:extLst>
          </p:cNvPr>
          <p:cNvSpPr txBox="1">
            <a:spLocks/>
          </p:cNvSpPr>
          <p:nvPr/>
        </p:nvSpPr>
        <p:spPr>
          <a:xfrm>
            <a:off x="9489258" y="4893835"/>
            <a:ext cx="1533114" cy="6457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328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  <a:br>
              <a:rPr lang="en-US" sz="759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</a:b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7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en-US" sz="1137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1DC2BC29-6DDA-4360-81C0-61FFC95D40C3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6A050A9-9F4A-4FB3-9D32-380366B7B08F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BFF2096-F5E7-4DA7-AA12-D387DCD04FC1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2BAB041-3E53-47C3-AAD2-0670402C429D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6" grpId="0" animBg="1"/>
      <p:bldP spid="34" grpId="0" animBg="1"/>
      <p:bldP spid="35" grpId="0" animBg="1"/>
      <p:bldP spid="56" grpId="0"/>
      <p:bldP spid="57" grpId="0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0520" y="369291"/>
            <a:ext cx="11490960" cy="614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C0045CBC-97DB-4D2F-8D19-E13B5C7E8FB7}"/>
              </a:ext>
            </a:extLst>
          </p:cNvPr>
          <p:cNvSpPr/>
          <p:nvPr/>
        </p:nvSpPr>
        <p:spPr>
          <a:xfrm>
            <a:off x="4079776" y="1796819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7" name="五边形 2">
            <a:extLst>
              <a:ext uri="{FF2B5EF4-FFF2-40B4-BE49-F238E27FC236}">
                <a16:creationId xmlns:a16="http://schemas.microsoft.com/office/drawing/2014/main" id="{143D4221-BDFD-44C4-B1B8-70DC8F8C8694}"/>
              </a:ext>
            </a:extLst>
          </p:cNvPr>
          <p:cNvSpPr/>
          <p:nvPr/>
        </p:nvSpPr>
        <p:spPr>
          <a:xfrm>
            <a:off x="2063552" y="1796819"/>
            <a:ext cx="6144683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7E1E226F-746F-4A3F-BCAD-C8A2282B2409}"/>
              </a:ext>
            </a:extLst>
          </p:cNvPr>
          <p:cNvSpPr/>
          <p:nvPr/>
        </p:nvSpPr>
        <p:spPr>
          <a:xfrm>
            <a:off x="4086523" y="2948947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" name="五边形 2">
            <a:extLst>
              <a:ext uri="{FF2B5EF4-FFF2-40B4-BE49-F238E27FC236}">
                <a16:creationId xmlns:a16="http://schemas.microsoft.com/office/drawing/2014/main" id="{692CF50D-5D7F-4E55-8525-42EB6DD53F7A}"/>
              </a:ext>
            </a:extLst>
          </p:cNvPr>
          <p:cNvSpPr/>
          <p:nvPr/>
        </p:nvSpPr>
        <p:spPr>
          <a:xfrm>
            <a:off x="2070299" y="2948947"/>
            <a:ext cx="5081819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152A54A-5D8F-4A19-A037-09A3A7840CA3}"/>
              </a:ext>
            </a:extLst>
          </p:cNvPr>
          <p:cNvSpPr/>
          <p:nvPr/>
        </p:nvSpPr>
        <p:spPr>
          <a:xfrm>
            <a:off x="4125813" y="4101075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2" name="五边形 2">
            <a:extLst>
              <a:ext uri="{FF2B5EF4-FFF2-40B4-BE49-F238E27FC236}">
                <a16:creationId xmlns:a16="http://schemas.microsoft.com/office/drawing/2014/main" id="{3EE68BFE-50D4-4636-B2D4-96754F12DFB7}"/>
              </a:ext>
            </a:extLst>
          </p:cNvPr>
          <p:cNvSpPr/>
          <p:nvPr/>
        </p:nvSpPr>
        <p:spPr>
          <a:xfrm>
            <a:off x="2109590" y="4101075"/>
            <a:ext cx="4082421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89DF2BB2-DF4E-42BD-BE28-C22618CB00C4}"/>
              </a:ext>
            </a:extLst>
          </p:cNvPr>
          <p:cNvSpPr/>
          <p:nvPr/>
        </p:nvSpPr>
        <p:spPr>
          <a:xfrm>
            <a:off x="4125813" y="5253203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4" name="五边形 2">
            <a:extLst>
              <a:ext uri="{FF2B5EF4-FFF2-40B4-BE49-F238E27FC236}">
                <a16:creationId xmlns:a16="http://schemas.microsoft.com/office/drawing/2014/main" id="{DB21D99C-D7DA-4C59-8A84-76E86F679BA3}"/>
              </a:ext>
            </a:extLst>
          </p:cNvPr>
          <p:cNvSpPr/>
          <p:nvPr/>
        </p:nvSpPr>
        <p:spPr>
          <a:xfrm>
            <a:off x="2109590" y="5253203"/>
            <a:ext cx="3218325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8EB075-D221-4C06-951C-BD1512052EA2}"/>
              </a:ext>
            </a:extLst>
          </p:cNvPr>
          <p:cNvSpPr/>
          <p:nvPr/>
        </p:nvSpPr>
        <p:spPr>
          <a:xfrm>
            <a:off x="8265025" y="1892829"/>
            <a:ext cx="15215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一期资金缺口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A14474-E777-4C20-AE9F-E15A5A7FF068}"/>
              </a:ext>
            </a:extLst>
          </p:cNvPr>
          <p:cNvSpPr/>
          <p:nvPr/>
        </p:nvSpPr>
        <p:spPr>
          <a:xfrm>
            <a:off x="8265027" y="3079799"/>
            <a:ext cx="15215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二期资金缺口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7FC1E-0041-4B80-A9D9-25A09008A01D}"/>
              </a:ext>
            </a:extLst>
          </p:cNvPr>
          <p:cNvSpPr/>
          <p:nvPr/>
        </p:nvSpPr>
        <p:spPr>
          <a:xfrm>
            <a:off x="8265025" y="4231927"/>
            <a:ext cx="15215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三期资金缺口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876014-4844-4CFD-8AE7-81C3F52BFDF7}"/>
              </a:ext>
            </a:extLst>
          </p:cNvPr>
          <p:cNvSpPr/>
          <p:nvPr/>
        </p:nvSpPr>
        <p:spPr>
          <a:xfrm>
            <a:off x="8265025" y="5384055"/>
            <a:ext cx="15215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四期资金缺口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0DD1DC-5614-4BCE-8D70-31364C44D524}"/>
              </a:ext>
            </a:extLst>
          </p:cNvPr>
          <p:cNvSpPr/>
          <p:nvPr/>
        </p:nvSpPr>
        <p:spPr>
          <a:xfrm>
            <a:off x="2627534" y="1906059"/>
            <a:ext cx="73930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cs typeface="+mn-ea"/>
                <a:sym typeface="+mn-lt"/>
              </a:rPr>
              <a:t>80%</a:t>
            </a:r>
            <a:endParaRPr lang="zh-CN" altLang="en-US" sz="1867" dirty="0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36857E-DA6B-490E-9D5A-8BBC50E61906}"/>
              </a:ext>
            </a:extLst>
          </p:cNvPr>
          <p:cNvSpPr/>
          <p:nvPr/>
        </p:nvSpPr>
        <p:spPr>
          <a:xfrm>
            <a:off x="2638957" y="3079799"/>
            <a:ext cx="73449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cs typeface="+mn-ea"/>
                <a:sym typeface="+mn-lt"/>
              </a:rPr>
              <a:t>60%</a:t>
            </a:r>
            <a:endParaRPr lang="zh-CN" altLang="en-US" sz="1867" dirty="0"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F6F23B-3D23-4D9A-82DA-5C5C51B22AE5}"/>
              </a:ext>
            </a:extLst>
          </p:cNvPr>
          <p:cNvSpPr/>
          <p:nvPr/>
        </p:nvSpPr>
        <p:spPr>
          <a:xfrm>
            <a:off x="2628336" y="4231927"/>
            <a:ext cx="73770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cs typeface="+mn-ea"/>
                <a:sym typeface="+mn-lt"/>
              </a:rPr>
              <a:t>40%</a:t>
            </a:r>
            <a:endParaRPr lang="zh-CN" altLang="en-US" sz="1867" dirty="0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F9FC6A-FDB8-4120-BE94-30E23DD3DA36}"/>
              </a:ext>
            </a:extLst>
          </p:cNvPr>
          <p:cNvSpPr/>
          <p:nvPr/>
        </p:nvSpPr>
        <p:spPr>
          <a:xfrm>
            <a:off x="2633145" y="5384055"/>
            <a:ext cx="72808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cs typeface="+mn-ea"/>
                <a:sym typeface="+mn-lt"/>
              </a:rPr>
              <a:t>20%</a:t>
            </a:r>
            <a:endParaRPr lang="zh-CN" altLang="en-US" sz="1867" dirty="0">
              <a:cs typeface="+mn-ea"/>
              <a:sym typeface="+mn-l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C049CDC4-01AF-40BD-ADE3-CAE2E6A0AA37}"/>
              </a:ext>
            </a:extLst>
          </p:cNvPr>
          <p:cNvSpPr txBox="1"/>
          <p:nvPr/>
        </p:nvSpPr>
        <p:spPr>
          <a:xfrm>
            <a:off x="3385367" y="1873382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6FAEF5D1-DBFA-481F-A609-470E403BC5D7}"/>
              </a:ext>
            </a:extLst>
          </p:cNvPr>
          <p:cNvSpPr txBox="1"/>
          <p:nvPr/>
        </p:nvSpPr>
        <p:spPr>
          <a:xfrm>
            <a:off x="3195956" y="3006300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883F952-BAB5-4514-AC3C-CA2D347F30AA}"/>
              </a:ext>
            </a:extLst>
          </p:cNvPr>
          <p:cNvSpPr txBox="1"/>
          <p:nvPr/>
        </p:nvSpPr>
        <p:spPr>
          <a:xfrm>
            <a:off x="2735548" y="4231927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C1FEBA37-CF19-4E4F-B69F-B9022391FAEF}"/>
              </a:ext>
            </a:extLst>
          </p:cNvPr>
          <p:cNvSpPr txBox="1"/>
          <p:nvPr/>
        </p:nvSpPr>
        <p:spPr>
          <a:xfrm>
            <a:off x="2179011" y="5435351"/>
            <a:ext cx="283050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000" dirty="0">
                <a:cs typeface="+mn-ea"/>
                <a:sym typeface="+mn-lt"/>
              </a:rPr>
              <a:t>小标题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EE75ABE-DEB9-46AD-95A2-1A92251BCA26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8FA73EE-7BD3-4BCD-8C28-F9392676EBE5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5F7AB6E-C70A-44B9-BA49-09C1CD49DB4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02F0AF1-5FE1-4BE5-B867-F3B067768F4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003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6" grpId="0" animBg="1"/>
          <p:bldP spid="7" grpId="0" animBg="1"/>
          <p:bldP spid="8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6" grpId="0" animBg="1"/>
          <p:bldP spid="7" grpId="0" animBg="1"/>
          <p:bldP spid="8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9" grpId="0"/>
          <p:bldP spid="3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Shape 2793"/>
          <p:cNvSpPr>
            <a:spLocks noGrp="1"/>
          </p:cNvSpPr>
          <p:nvPr>
            <p:ph type="sldNum" sz="quarter" idx="12"/>
          </p:nvPr>
        </p:nvSpPr>
        <p:spPr>
          <a:xfrm>
            <a:off x="10984789" y="6369635"/>
            <a:ext cx="369011" cy="3385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600">
                <a:solidFill>
                  <a:srgbClr val="FFFFFF"/>
                </a:solidFill>
                <a:cs typeface="+mn-ea"/>
                <a:sym typeface="+mn-lt"/>
              </a:rPr>
              <a:t>12</a:t>
            </a:fld>
            <a:endParaRPr sz="1600">
              <a:solidFill>
                <a:srgbClr val="FFFFFF"/>
              </a:solidFill>
              <a:cs typeface="+mn-ea"/>
              <a:sym typeface="+mn-lt"/>
            </a:endParaRPr>
          </a:p>
        </p:txBody>
      </p:sp>
      <p:graphicFrame>
        <p:nvGraphicFramePr>
          <p:cNvPr id="2794" name="Chart 2794"/>
          <p:cNvGraphicFramePr/>
          <p:nvPr>
            <p:extLst/>
          </p:nvPr>
        </p:nvGraphicFramePr>
        <p:xfrm>
          <a:off x="1636075" y="1807179"/>
          <a:ext cx="8965688" cy="2581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95" name="Shape 2795"/>
          <p:cNvSpPr/>
          <p:nvPr/>
        </p:nvSpPr>
        <p:spPr>
          <a:xfrm>
            <a:off x="3538288" y="5490979"/>
            <a:ext cx="5472811" cy="0"/>
          </a:xfrm>
          <a:prstGeom prst="line">
            <a:avLst/>
          </a:prstGeom>
          <a:noFill/>
          <a:ln w="76200" cap="flat">
            <a:solidFill>
              <a:srgbClr val="91958B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cs typeface="+mn-ea"/>
              <a:sym typeface="+mn-lt"/>
            </a:endParaRPr>
          </a:p>
        </p:txBody>
      </p:sp>
      <p:grpSp>
        <p:nvGrpSpPr>
          <p:cNvPr id="2806" name="Group 2806"/>
          <p:cNvGrpSpPr/>
          <p:nvPr/>
        </p:nvGrpSpPr>
        <p:grpSpPr>
          <a:xfrm>
            <a:off x="986800" y="4547566"/>
            <a:ext cx="10366319" cy="585415"/>
            <a:chOff x="0" y="0"/>
            <a:chExt cx="10367668" cy="585414"/>
          </a:xfrm>
        </p:grpSpPr>
        <p:sp>
          <p:nvSpPr>
            <p:cNvPr id="2798" name="Shape 2798"/>
            <p:cNvSpPr/>
            <p:nvPr/>
          </p:nvSpPr>
          <p:spPr>
            <a:xfrm>
              <a:off x="0" y="87530"/>
              <a:ext cx="348160" cy="348161"/>
            </a:xfrm>
            <a:prstGeom prst="roundRect">
              <a:avLst>
                <a:gd name="adj" fmla="val 14591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799" name="Shape 2799"/>
            <p:cNvSpPr/>
            <p:nvPr/>
          </p:nvSpPr>
          <p:spPr>
            <a:xfrm>
              <a:off x="348160" y="0"/>
              <a:ext cx="2007548" cy="585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00" name="Shape 2800"/>
            <p:cNvSpPr/>
            <p:nvPr/>
          </p:nvSpPr>
          <p:spPr>
            <a:xfrm>
              <a:off x="2671591" y="87530"/>
              <a:ext cx="348160" cy="348161"/>
            </a:xfrm>
            <a:prstGeom prst="roundRect">
              <a:avLst>
                <a:gd name="adj" fmla="val 14591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801" name="Shape 2801"/>
            <p:cNvSpPr/>
            <p:nvPr/>
          </p:nvSpPr>
          <p:spPr>
            <a:xfrm>
              <a:off x="5340295" y="87530"/>
              <a:ext cx="348160" cy="348161"/>
            </a:xfrm>
            <a:prstGeom prst="roundRect">
              <a:avLst>
                <a:gd name="adj" fmla="val 1459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802" name="Shape 2802"/>
            <p:cNvSpPr/>
            <p:nvPr/>
          </p:nvSpPr>
          <p:spPr>
            <a:xfrm>
              <a:off x="8011962" y="87530"/>
              <a:ext cx="348160" cy="348161"/>
            </a:xfrm>
            <a:prstGeom prst="roundRect">
              <a:avLst>
                <a:gd name="adj" fmla="val 1459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000000"/>
                  </a:solidFill>
                </a:defRPr>
              </a:pPr>
              <a:endParaRPr>
                <a:cs typeface="+mn-ea"/>
                <a:sym typeface="+mn-lt"/>
              </a:endParaR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3016786" y="0"/>
              <a:ext cx="2007548" cy="585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688454" y="0"/>
              <a:ext cx="2007547" cy="585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05" name="Shape 2805"/>
            <p:cNvSpPr/>
            <p:nvPr/>
          </p:nvSpPr>
          <p:spPr>
            <a:xfrm>
              <a:off x="8360121" y="0"/>
              <a:ext cx="2007547" cy="585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90EBB182-C397-47F3-86D5-717E32C25DE0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9F8097-453B-4D35-814C-CFADF6FDEDA2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495D001-558A-41A9-A6CF-EFA0DCCCFE93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01422A0-46E9-4A8E-99E1-C1DBCC720DF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9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9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9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9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9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9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9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9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9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9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9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94" grpId="0">
        <p:bldSub>
          <a:bldChart bld="series"/>
        </p:bldSub>
      </p:bldGraphic>
      <p:bldP spid="280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3fa3d88-b331-4df6-98b3-a46e227b9670"/>
          <p:cNvGrpSpPr>
            <a:grpSpLocks noChangeAspect="1"/>
          </p:cNvGrpSpPr>
          <p:nvPr/>
        </p:nvGrpSpPr>
        <p:grpSpPr>
          <a:xfrm>
            <a:off x="719666" y="1383665"/>
            <a:ext cx="10753197" cy="4984392"/>
            <a:chOff x="719667" y="1190625"/>
            <a:chExt cx="10753197" cy="4984392"/>
          </a:xfrm>
        </p:grpSpPr>
        <p:sp>
          <p:nvSpPr>
            <p:cNvPr id="8" name="Partial Circle 29"/>
            <p:cNvSpPr/>
            <p:nvPr/>
          </p:nvSpPr>
          <p:spPr>
            <a:xfrm>
              <a:off x="4089816" y="1597951"/>
              <a:ext cx="4315855" cy="4315855"/>
            </a:xfrm>
            <a:prstGeom prst="pie">
              <a:avLst>
                <a:gd name="adj1" fmla="val 7281410"/>
                <a:gd name="adj2" fmla="val 90707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Partial Circle 30"/>
            <p:cNvSpPr/>
            <p:nvPr/>
          </p:nvSpPr>
          <p:spPr>
            <a:xfrm rot="6734800">
              <a:off x="4574249" y="2082383"/>
              <a:ext cx="3346989" cy="3346989"/>
            </a:xfrm>
            <a:prstGeom prst="pie">
              <a:avLst>
                <a:gd name="adj1" fmla="val 7871380"/>
                <a:gd name="adj2" fmla="val 1898657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Partial Circle 46"/>
            <p:cNvSpPr/>
            <p:nvPr/>
          </p:nvSpPr>
          <p:spPr>
            <a:xfrm>
              <a:off x="4221934" y="1730069"/>
              <a:ext cx="4051619" cy="4051619"/>
            </a:xfrm>
            <a:prstGeom prst="pie">
              <a:avLst>
                <a:gd name="adj1" fmla="val 11099129"/>
                <a:gd name="adj2" fmla="val 1459876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Group 47"/>
            <p:cNvGrpSpPr/>
            <p:nvPr/>
          </p:nvGrpSpPr>
          <p:grpSpPr>
            <a:xfrm flipH="1" flipV="1">
              <a:off x="6521719" y="5221463"/>
              <a:ext cx="893798" cy="250365"/>
              <a:chOff x="2901397" y="1460250"/>
              <a:chExt cx="930338" cy="220268"/>
            </a:xfrm>
          </p:grpSpPr>
          <p:cxnSp>
            <p:nvCxnSpPr>
              <p:cNvPr id="47" name="Straight Connector 48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4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9"/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accent4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50"/>
            <p:cNvSpPr txBox="1">
              <a:spLocks/>
            </p:cNvSpPr>
            <p:nvPr/>
          </p:nvSpPr>
          <p:spPr>
            <a:xfrm>
              <a:off x="6791083" y="5577717"/>
              <a:ext cx="655629" cy="307777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cs typeface="+mn-ea"/>
                  <a:sym typeface="+mn-lt"/>
                </a:rPr>
                <a:t>100%</a:t>
              </a:r>
            </a:p>
          </p:txBody>
        </p:sp>
        <p:grpSp>
          <p:nvGrpSpPr>
            <p:cNvPr id="13" name="Group 51"/>
            <p:cNvGrpSpPr/>
            <p:nvPr/>
          </p:nvGrpSpPr>
          <p:grpSpPr>
            <a:xfrm>
              <a:off x="3761911" y="2160325"/>
              <a:ext cx="893798" cy="250365"/>
              <a:chOff x="2901397" y="1460250"/>
              <a:chExt cx="930338" cy="220268"/>
            </a:xfrm>
          </p:grpSpPr>
          <p:cxnSp>
            <p:nvCxnSpPr>
              <p:cNvPr id="45" name="Straight Connector 52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53"/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54"/>
            <p:cNvSpPr txBox="1">
              <a:spLocks/>
            </p:cNvSpPr>
            <p:nvPr/>
          </p:nvSpPr>
          <p:spPr>
            <a:xfrm>
              <a:off x="3852856" y="1791449"/>
              <a:ext cx="512961" cy="307777"/>
            </a:xfrm>
            <a:prstGeom prst="rect">
              <a:avLst/>
            </a:prstGeom>
          </p:spPr>
          <p:txBody>
            <a:bodyPr wrap="none" lIns="0" tIns="0" rIns="0" bIns="0" anchor="b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cs typeface="+mn-ea"/>
                  <a:sym typeface="+mn-lt"/>
                </a:rPr>
                <a:t>20%</a:t>
              </a:r>
            </a:p>
          </p:txBody>
        </p:sp>
        <p:grpSp>
          <p:nvGrpSpPr>
            <p:cNvPr id="15" name="Group 55"/>
            <p:cNvGrpSpPr/>
            <p:nvPr/>
          </p:nvGrpSpPr>
          <p:grpSpPr>
            <a:xfrm flipH="1">
              <a:off x="7589441" y="2393081"/>
              <a:ext cx="893798" cy="254605"/>
              <a:chOff x="2901397" y="1460250"/>
              <a:chExt cx="930338" cy="220268"/>
            </a:xfrm>
          </p:grpSpPr>
          <p:cxnSp>
            <p:nvCxnSpPr>
              <p:cNvPr id="43" name="Straight Connector 56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57"/>
              <p:cNvCxnSpPr/>
              <p:nvPr/>
            </p:nvCxnSpPr>
            <p:spPr>
              <a:xfrm flipH="1">
                <a:off x="2901397" y="1463918"/>
                <a:ext cx="691284" cy="0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58"/>
            <p:cNvSpPr txBox="1">
              <a:spLocks/>
            </p:cNvSpPr>
            <p:nvPr/>
          </p:nvSpPr>
          <p:spPr>
            <a:xfrm>
              <a:off x="7908697" y="2026325"/>
              <a:ext cx="512961" cy="307777"/>
            </a:xfrm>
            <a:prstGeom prst="rect">
              <a:avLst/>
            </a:prstGeom>
          </p:spPr>
          <p:txBody>
            <a:bodyPr wrap="none" lIns="0" tIns="0" rIns="0" bIns="0" anchor="b">
              <a:noAutofit/>
            </a:bodyPr>
            <a:lstStyle/>
            <a:p>
              <a:pPr marL="0" marR="0" lvl="0" indent="0" defTabSz="91440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cs typeface="+mn-ea"/>
                  <a:sym typeface="+mn-lt"/>
                </a:rPr>
                <a:t>50%</a:t>
              </a:r>
            </a:p>
          </p:txBody>
        </p:sp>
        <p:grpSp>
          <p:nvGrpSpPr>
            <p:cNvPr id="17" name="Group 62"/>
            <p:cNvGrpSpPr/>
            <p:nvPr/>
          </p:nvGrpSpPr>
          <p:grpSpPr>
            <a:xfrm>
              <a:off x="3835310" y="4267278"/>
              <a:ext cx="893798" cy="250365"/>
              <a:chOff x="2901397" y="1460250"/>
              <a:chExt cx="930338" cy="220268"/>
            </a:xfrm>
          </p:grpSpPr>
          <p:cxnSp>
            <p:nvCxnSpPr>
              <p:cNvPr id="41" name="Straight Connector 63"/>
              <p:cNvCxnSpPr/>
              <p:nvPr/>
            </p:nvCxnSpPr>
            <p:spPr>
              <a:xfrm flipH="1" flipV="1">
                <a:off x="3592681" y="1460250"/>
                <a:ext cx="239054" cy="220268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64"/>
              <p:cNvCxnSpPr/>
              <p:nvPr/>
            </p:nvCxnSpPr>
            <p:spPr>
              <a:xfrm flipH="1">
                <a:off x="2901397" y="1463917"/>
                <a:ext cx="691284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prstDash val="solid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65"/>
            <p:cNvSpPr txBox="1">
              <a:spLocks/>
            </p:cNvSpPr>
            <p:nvPr/>
          </p:nvSpPr>
          <p:spPr>
            <a:xfrm>
              <a:off x="3926255" y="3887941"/>
              <a:ext cx="512961" cy="307777"/>
            </a:xfrm>
            <a:prstGeom prst="rect">
              <a:avLst/>
            </a:prstGeom>
          </p:spPr>
          <p:txBody>
            <a:bodyPr wrap="none" lIns="0" tIns="0" rIns="0" bIns="0" anchor="b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ct val="0"/>
                </a:spcBef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rPr>
                <a:t>10%</a:t>
              </a:r>
            </a:p>
          </p:txBody>
        </p:sp>
        <p:sp>
          <p:nvSpPr>
            <p:cNvPr id="19" name="Freeform: Shape 67"/>
            <p:cNvSpPr>
              <a:spLocks/>
            </p:cNvSpPr>
            <p:nvPr/>
          </p:nvSpPr>
          <p:spPr bwMode="auto">
            <a:xfrm>
              <a:off x="2756350" y="3320432"/>
              <a:ext cx="448924" cy="448924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68"/>
            <p:cNvSpPr>
              <a:spLocks/>
            </p:cNvSpPr>
            <p:nvPr/>
          </p:nvSpPr>
          <p:spPr bwMode="auto">
            <a:xfrm>
              <a:off x="2719651" y="1190625"/>
              <a:ext cx="396354" cy="489873"/>
            </a:xfrm>
            <a:custGeom>
              <a:avLst/>
              <a:gdLst/>
              <a:ahLst/>
              <a:cxnLst>
                <a:cxn ang="0">
                  <a:pos x="41" y="47"/>
                </a:cxn>
                <a:cxn ang="0">
                  <a:pos x="37" y="51"/>
                </a:cxn>
                <a:cxn ang="0">
                  <a:pos x="3" y="51"/>
                </a:cxn>
                <a:cxn ang="0">
                  <a:pos x="0" y="47"/>
                </a:cxn>
                <a:cxn ang="0">
                  <a:pos x="0" y="27"/>
                </a:cxn>
                <a:cxn ang="0">
                  <a:pos x="3" y="23"/>
                </a:cxn>
                <a:cxn ang="0">
                  <a:pos x="4" y="23"/>
                </a:cxn>
                <a:cxn ang="0">
                  <a:pos x="4" y="16"/>
                </a:cxn>
                <a:cxn ang="0">
                  <a:pos x="20" y="0"/>
                </a:cxn>
                <a:cxn ang="0">
                  <a:pos x="36" y="16"/>
                </a:cxn>
                <a:cxn ang="0">
                  <a:pos x="36" y="23"/>
                </a:cxn>
                <a:cxn ang="0">
                  <a:pos x="37" y="23"/>
                </a:cxn>
                <a:cxn ang="0">
                  <a:pos x="41" y="27"/>
                </a:cxn>
                <a:cxn ang="0">
                  <a:pos x="41" y="47"/>
                </a:cxn>
                <a:cxn ang="0">
                  <a:pos x="29" y="23"/>
                </a:cxn>
                <a:cxn ang="0">
                  <a:pos x="29" y="16"/>
                </a:cxn>
                <a:cxn ang="0">
                  <a:pos x="20" y="7"/>
                </a:cxn>
                <a:cxn ang="0">
                  <a:pos x="11" y="16"/>
                </a:cxn>
                <a:cxn ang="0">
                  <a:pos x="11" y="23"/>
                </a:cxn>
                <a:cxn ang="0">
                  <a:pos x="29" y="23"/>
                </a:cxn>
              </a:cxnLst>
              <a:rect l="0" t="0" r="r" b="b"/>
              <a:pathLst>
                <a:path w="41" h="51">
                  <a:moveTo>
                    <a:pt x="41" y="47"/>
                  </a:moveTo>
                  <a:cubicBezTo>
                    <a:pt x="41" y="49"/>
                    <a:pt x="39" y="51"/>
                    <a:pt x="37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49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8"/>
                    <a:pt x="12" y="0"/>
                    <a:pt x="20" y="0"/>
                  </a:cubicBezTo>
                  <a:cubicBezTo>
                    <a:pt x="29" y="0"/>
                    <a:pt x="36" y="8"/>
                    <a:pt x="36" y="16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3"/>
                    <a:pt x="41" y="25"/>
                    <a:pt x="41" y="27"/>
                  </a:cubicBezTo>
                  <a:lnTo>
                    <a:pt x="41" y="47"/>
                  </a:lnTo>
                  <a:close/>
                  <a:moveTo>
                    <a:pt x="29" y="23"/>
                  </a:moveTo>
                  <a:cubicBezTo>
                    <a:pt x="29" y="16"/>
                    <a:pt x="29" y="16"/>
                    <a:pt x="29" y="16"/>
                  </a:cubicBezTo>
                  <a:cubicBezTo>
                    <a:pt x="29" y="11"/>
                    <a:pt x="25" y="7"/>
                    <a:pt x="20" y="7"/>
                  </a:cubicBezTo>
                  <a:cubicBezTo>
                    <a:pt x="15" y="7"/>
                    <a:pt x="11" y="11"/>
                    <a:pt x="11" y="16"/>
                  </a:cubicBezTo>
                  <a:cubicBezTo>
                    <a:pt x="11" y="23"/>
                    <a:pt x="11" y="23"/>
                    <a:pt x="11" y="23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69"/>
            <p:cNvSpPr>
              <a:spLocks/>
            </p:cNvSpPr>
            <p:nvPr/>
          </p:nvSpPr>
          <p:spPr bwMode="auto">
            <a:xfrm>
              <a:off x="8973235" y="1465992"/>
              <a:ext cx="499234" cy="430500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70"/>
            <p:cNvSpPr>
              <a:spLocks/>
            </p:cNvSpPr>
            <p:nvPr/>
          </p:nvSpPr>
          <p:spPr bwMode="auto">
            <a:xfrm>
              <a:off x="7937672" y="4524174"/>
              <a:ext cx="456354" cy="460004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Oval 71"/>
            <p:cNvSpPr/>
            <p:nvPr/>
          </p:nvSpPr>
          <p:spPr>
            <a:xfrm>
              <a:off x="4838485" y="2346619"/>
              <a:ext cx="2818517" cy="281851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4" name="Group 72"/>
            <p:cNvGrpSpPr/>
            <p:nvPr/>
          </p:nvGrpSpPr>
          <p:grpSpPr>
            <a:xfrm>
              <a:off x="5190800" y="2698934"/>
              <a:ext cx="2113888" cy="2113888"/>
              <a:chOff x="1828800" y="2114550"/>
              <a:chExt cx="1828800" cy="1828800"/>
            </a:xfrm>
          </p:grpSpPr>
          <p:sp>
            <p:nvSpPr>
              <p:cNvPr id="37" name="Oval 73"/>
              <p:cNvSpPr/>
              <p:nvPr/>
            </p:nvSpPr>
            <p:spPr>
              <a:xfrm>
                <a:off x="1828800" y="211455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8" name="Group 74"/>
              <p:cNvGrpSpPr/>
              <p:nvPr/>
            </p:nvGrpSpPr>
            <p:grpSpPr>
              <a:xfrm>
                <a:off x="2057400" y="2343150"/>
                <a:ext cx="1371600" cy="1371600"/>
                <a:chOff x="2057400" y="2343150"/>
                <a:chExt cx="1371600" cy="1371600"/>
              </a:xfrm>
            </p:grpSpPr>
            <p:sp>
              <p:nvSpPr>
                <p:cNvPr id="39" name="Oval 75"/>
                <p:cNvSpPr/>
                <p:nvPr/>
              </p:nvSpPr>
              <p:spPr>
                <a:xfrm>
                  <a:off x="2057400" y="2343150"/>
                  <a:ext cx="1371600" cy="1371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: Shape 76"/>
                <p:cNvSpPr>
                  <a:spLocks noChangeAspect="1"/>
                </p:cNvSpPr>
                <p:nvPr/>
              </p:nvSpPr>
              <p:spPr bwMode="auto">
                <a:xfrm>
                  <a:off x="2453775" y="2739525"/>
                  <a:ext cx="578850" cy="578850"/>
                </a:xfrm>
                <a:custGeom>
                  <a:avLst/>
                  <a:gdLst/>
                  <a:ahLst/>
                  <a:cxnLst>
                    <a:cxn ang="0">
                      <a:pos x="0" y="192"/>
                    </a:cxn>
                    <a:cxn ang="0">
                      <a:pos x="255" y="135"/>
                    </a:cxn>
                    <a:cxn ang="0">
                      <a:pos x="277" y="122"/>
                    </a:cxn>
                    <a:cxn ang="0">
                      <a:pos x="303" y="116"/>
                    </a:cxn>
                    <a:cxn ang="0">
                      <a:pos x="296" y="105"/>
                    </a:cxn>
                    <a:cxn ang="0">
                      <a:pos x="278" y="89"/>
                    </a:cxn>
                    <a:cxn ang="0">
                      <a:pos x="265" y="90"/>
                    </a:cxn>
                    <a:cxn ang="0">
                      <a:pos x="256" y="82"/>
                    </a:cxn>
                    <a:cxn ang="0">
                      <a:pos x="231" y="73"/>
                    </a:cxn>
                    <a:cxn ang="0">
                      <a:pos x="234" y="98"/>
                    </a:cxn>
                    <a:cxn ang="0">
                      <a:pos x="224" y="118"/>
                    </a:cxn>
                    <a:cxn ang="0">
                      <a:pos x="205" y="103"/>
                    </a:cxn>
                    <a:cxn ang="0">
                      <a:pos x="175" y="89"/>
                    </a:cxn>
                    <a:cxn ang="0">
                      <a:pos x="183" y="68"/>
                    </a:cxn>
                    <a:cxn ang="0">
                      <a:pos x="212" y="58"/>
                    </a:cxn>
                    <a:cxn ang="0">
                      <a:pos x="207" y="47"/>
                    </a:cxn>
                    <a:cxn ang="0">
                      <a:pos x="188" y="50"/>
                    </a:cxn>
                    <a:cxn ang="0">
                      <a:pos x="168" y="37"/>
                    </a:cxn>
                    <a:cxn ang="0">
                      <a:pos x="171" y="52"/>
                    </a:cxn>
                    <a:cxn ang="0">
                      <a:pos x="157" y="52"/>
                    </a:cxn>
                    <a:cxn ang="0">
                      <a:pos x="141" y="40"/>
                    </a:cxn>
                    <a:cxn ang="0">
                      <a:pos x="126" y="47"/>
                    </a:cxn>
                    <a:cxn ang="0">
                      <a:pos x="143" y="51"/>
                    </a:cxn>
                    <a:cxn ang="0">
                      <a:pos x="131" y="58"/>
                    </a:cxn>
                    <a:cxn ang="0">
                      <a:pos x="56" y="107"/>
                    </a:cxn>
                    <a:cxn ang="0">
                      <a:pos x="65" y="118"/>
                    </a:cxn>
                    <a:cxn ang="0">
                      <a:pos x="79" y="135"/>
                    </a:cxn>
                    <a:cxn ang="0">
                      <a:pos x="74" y="158"/>
                    </a:cxn>
                    <a:cxn ang="0">
                      <a:pos x="88" y="185"/>
                    </a:cxn>
                    <a:cxn ang="0">
                      <a:pos x="108" y="214"/>
                    </a:cxn>
                    <a:cxn ang="0">
                      <a:pos x="118" y="227"/>
                    </a:cxn>
                    <a:cxn ang="0">
                      <a:pos x="105" y="197"/>
                    </a:cxn>
                    <a:cxn ang="0">
                      <a:pos x="125" y="225"/>
                    </a:cxn>
                    <a:cxn ang="0">
                      <a:pos x="150" y="255"/>
                    </a:cxn>
                    <a:cxn ang="0">
                      <a:pos x="184" y="269"/>
                    </a:cxn>
                    <a:cxn ang="0">
                      <a:pos x="213" y="290"/>
                    </a:cxn>
                    <a:cxn ang="0">
                      <a:pos x="224" y="288"/>
                    </a:cxn>
                    <a:cxn ang="0">
                      <a:pos x="212" y="268"/>
                    </a:cxn>
                    <a:cxn ang="0">
                      <a:pos x="197" y="262"/>
                    </a:cxn>
                    <a:cxn ang="0">
                      <a:pos x="194" y="239"/>
                    </a:cxn>
                    <a:cxn ang="0">
                      <a:pos x="171" y="250"/>
                    </a:cxn>
                    <a:cxn ang="0">
                      <a:pos x="168" y="210"/>
                    </a:cxn>
                    <a:cxn ang="0">
                      <a:pos x="184" y="206"/>
                    </a:cxn>
                    <a:cxn ang="0">
                      <a:pos x="196" y="202"/>
                    </a:cxn>
                    <a:cxn ang="0">
                      <a:pos x="214" y="211"/>
                    </a:cxn>
                    <a:cxn ang="0">
                      <a:pos x="221" y="205"/>
                    </a:cxn>
                    <a:cxn ang="0">
                      <a:pos x="234" y="179"/>
                    </a:cxn>
                    <a:cxn ang="0">
                      <a:pos x="233" y="171"/>
                    </a:cxn>
                    <a:cxn ang="0">
                      <a:pos x="252" y="157"/>
                    </a:cxn>
                    <a:cxn ang="0">
                      <a:pos x="266" y="143"/>
                    </a:cxn>
                    <a:cxn ang="0">
                      <a:pos x="273" y="131"/>
                    </a:cxn>
                    <a:cxn ang="0">
                      <a:pos x="255" y="135"/>
                    </a:cxn>
                    <a:cxn ang="0">
                      <a:pos x="295" y="298"/>
                    </a:cxn>
                    <a:cxn ang="0">
                      <a:pos x="272" y="288"/>
                    </a:cxn>
                    <a:cxn ang="0">
                      <a:pos x="251" y="288"/>
                    </a:cxn>
                    <a:cxn ang="0">
                      <a:pos x="236" y="286"/>
                    </a:cxn>
                    <a:cxn ang="0">
                      <a:pos x="230" y="307"/>
                    </a:cxn>
                    <a:cxn ang="0">
                      <a:pos x="223" y="335"/>
                    </a:cxn>
                    <a:cxn ang="0">
                      <a:pos x="308" y="302"/>
                    </a:cxn>
                  </a:cxnLst>
                  <a:rect l="0" t="0" r="r" b="b"/>
                  <a:pathLst>
                    <a:path w="384" h="384">
                      <a:moveTo>
                        <a:pt x="384" y="192"/>
                      </a:moveTo>
                      <a:cubicBezTo>
                        <a:pt x="384" y="298"/>
                        <a:pt x="298" y="384"/>
                        <a:pt x="192" y="384"/>
                      </a:cubicBezTo>
                      <a:cubicBezTo>
                        <a:pt x="86" y="384"/>
                        <a:pt x="0" y="298"/>
                        <a:pt x="0" y="192"/>
                      </a:cubicBezTo>
                      <a:cubicBezTo>
                        <a:pt x="0" y="86"/>
                        <a:pt x="86" y="0"/>
                        <a:pt x="192" y="0"/>
                      </a:cubicBezTo>
                      <a:cubicBezTo>
                        <a:pt x="298" y="0"/>
                        <a:pt x="384" y="86"/>
                        <a:pt x="384" y="192"/>
                      </a:cubicBezTo>
                      <a:close/>
                      <a:moveTo>
                        <a:pt x="255" y="135"/>
                      </a:moveTo>
                      <a:cubicBezTo>
                        <a:pt x="256" y="135"/>
                        <a:pt x="257" y="130"/>
                        <a:pt x="258" y="129"/>
                      </a:cubicBezTo>
                      <a:cubicBezTo>
                        <a:pt x="260" y="127"/>
                        <a:pt x="262" y="126"/>
                        <a:pt x="264" y="125"/>
                      </a:cubicBezTo>
                      <a:cubicBezTo>
                        <a:pt x="268" y="124"/>
                        <a:pt x="272" y="123"/>
                        <a:pt x="277" y="122"/>
                      </a:cubicBezTo>
                      <a:cubicBezTo>
                        <a:pt x="281" y="121"/>
                        <a:pt x="286" y="121"/>
                        <a:pt x="289" y="125"/>
                      </a:cubicBezTo>
                      <a:cubicBezTo>
                        <a:pt x="289" y="124"/>
                        <a:pt x="295" y="119"/>
                        <a:pt x="295" y="119"/>
                      </a:cubicBezTo>
                      <a:cubicBezTo>
                        <a:pt x="298" y="118"/>
                        <a:pt x="301" y="118"/>
                        <a:pt x="303" y="116"/>
                      </a:cubicBezTo>
                      <a:cubicBezTo>
                        <a:pt x="303" y="115"/>
                        <a:pt x="303" y="110"/>
                        <a:pt x="303" y="110"/>
                      </a:cubicBezTo>
                      <a:cubicBezTo>
                        <a:pt x="299" y="111"/>
                        <a:pt x="298" y="107"/>
                        <a:pt x="297" y="103"/>
                      </a:cubicBezTo>
                      <a:cubicBezTo>
                        <a:pt x="297" y="104"/>
                        <a:pt x="297" y="104"/>
                        <a:pt x="296" y="105"/>
                      </a:cubicBezTo>
                      <a:cubicBezTo>
                        <a:pt x="296" y="102"/>
                        <a:pt x="291" y="104"/>
                        <a:pt x="290" y="104"/>
                      </a:cubicBezTo>
                      <a:cubicBezTo>
                        <a:pt x="284" y="102"/>
                        <a:pt x="285" y="98"/>
                        <a:pt x="283" y="94"/>
                      </a:cubicBezTo>
                      <a:cubicBezTo>
                        <a:pt x="282" y="92"/>
                        <a:pt x="279" y="91"/>
                        <a:pt x="278" y="89"/>
                      </a:cubicBezTo>
                      <a:cubicBezTo>
                        <a:pt x="277" y="87"/>
                        <a:pt x="277" y="84"/>
                        <a:pt x="274" y="84"/>
                      </a:cubicBezTo>
                      <a:cubicBezTo>
                        <a:pt x="273" y="84"/>
                        <a:pt x="270" y="89"/>
                        <a:pt x="270" y="89"/>
                      </a:cubicBezTo>
                      <a:cubicBezTo>
                        <a:pt x="267" y="88"/>
                        <a:pt x="266" y="89"/>
                        <a:pt x="265" y="90"/>
                      </a:cubicBezTo>
                      <a:cubicBezTo>
                        <a:pt x="263" y="91"/>
                        <a:pt x="262" y="91"/>
                        <a:pt x="260" y="92"/>
                      </a:cubicBezTo>
                      <a:cubicBezTo>
                        <a:pt x="265" y="90"/>
                        <a:pt x="258" y="88"/>
                        <a:pt x="256" y="88"/>
                      </a:cubicBezTo>
                      <a:cubicBezTo>
                        <a:pt x="260" y="87"/>
                        <a:pt x="258" y="83"/>
                        <a:pt x="256" y="82"/>
                      </a:cubicBezTo>
                      <a:cubicBezTo>
                        <a:pt x="256" y="82"/>
                        <a:pt x="257" y="82"/>
                        <a:pt x="257" y="82"/>
                      </a:cubicBezTo>
                      <a:cubicBezTo>
                        <a:pt x="257" y="79"/>
                        <a:pt x="250" y="77"/>
                        <a:pt x="247" y="76"/>
                      </a:cubicBezTo>
                      <a:cubicBezTo>
                        <a:pt x="245" y="74"/>
                        <a:pt x="233" y="72"/>
                        <a:pt x="231" y="73"/>
                      </a:cubicBezTo>
                      <a:cubicBezTo>
                        <a:pt x="228" y="75"/>
                        <a:pt x="231" y="80"/>
                        <a:pt x="231" y="83"/>
                      </a:cubicBezTo>
                      <a:cubicBezTo>
                        <a:pt x="232" y="86"/>
                        <a:pt x="228" y="86"/>
                        <a:pt x="228" y="89"/>
                      </a:cubicBezTo>
                      <a:cubicBezTo>
                        <a:pt x="228" y="93"/>
                        <a:pt x="236" y="92"/>
                        <a:pt x="234" y="98"/>
                      </a:cubicBezTo>
                      <a:cubicBezTo>
                        <a:pt x="233" y="102"/>
                        <a:pt x="228" y="102"/>
                        <a:pt x="226" y="105"/>
                      </a:cubicBezTo>
                      <a:cubicBezTo>
                        <a:pt x="224" y="108"/>
                        <a:pt x="227" y="112"/>
                        <a:pt x="229" y="114"/>
                      </a:cubicBezTo>
                      <a:cubicBezTo>
                        <a:pt x="231" y="115"/>
                        <a:pt x="225" y="118"/>
                        <a:pt x="224" y="118"/>
                      </a:cubicBezTo>
                      <a:cubicBezTo>
                        <a:pt x="220" y="120"/>
                        <a:pt x="217" y="114"/>
                        <a:pt x="216" y="110"/>
                      </a:cubicBezTo>
                      <a:cubicBezTo>
                        <a:pt x="215" y="108"/>
                        <a:pt x="215" y="104"/>
                        <a:pt x="212" y="103"/>
                      </a:cubicBezTo>
                      <a:cubicBezTo>
                        <a:pt x="210" y="102"/>
                        <a:pt x="206" y="102"/>
                        <a:pt x="205" y="103"/>
                      </a:cubicBezTo>
                      <a:cubicBezTo>
                        <a:pt x="203" y="99"/>
                        <a:pt x="198" y="98"/>
                        <a:pt x="194" y="97"/>
                      </a:cubicBezTo>
                      <a:cubicBezTo>
                        <a:pt x="189" y="95"/>
                        <a:pt x="185" y="95"/>
                        <a:pt x="180" y="96"/>
                      </a:cubicBezTo>
                      <a:cubicBezTo>
                        <a:pt x="181" y="95"/>
                        <a:pt x="179" y="88"/>
                        <a:pt x="175" y="89"/>
                      </a:cubicBezTo>
                      <a:cubicBezTo>
                        <a:pt x="176" y="86"/>
                        <a:pt x="176" y="84"/>
                        <a:pt x="176" y="81"/>
                      </a:cubicBezTo>
                      <a:cubicBezTo>
                        <a:pt x="177" y="79"/>
                        <a:pt x="178" y="77"/>
                        <a:pt x="179" y="75"/>
                      </a:cubicBezTo>
                      <a:cubicBezTo>
                        <a:pt x="180" y="74"/>
                        <a:pt x="185" y="69"/>
                        <a:pt x="183" y="68"/>
                      </a:cubicBezTo>
                      <a:cubicBezTo>
                        <a:pt x="188" y="69"/>
                        <a:pt x="193" y="69"/>
                        <a:pt x="196" y="66"/>
                      </a:cubicBezTo>
                      <a:cubicBezTo>
                        <a:pt x="198" y="63"/>
                        <a:pt x="199" y="60"/>
                        <a:pt x="202" y="57"/>
                      </a:cubicBezTo>
                      <a:cubicBezTo>
                        <a:pt x="205" y="53"/>
                        <a:pt x="209" y="58"/>
                        <a:pt x="212" y="58"/>
                      </a:cubicBezTo>
                      <a:cubicBezTo>
                        <a:pt x="217" y="59"/>
                        <a:pt x="217" y="53"/>
                        <a:pt x="214" y="51"/>
                      </a:cubicBezTo>
                      <a:cubicBezTo>
                        <a:pt x="218" y="51"/>
                        <a:pt x="215" y="45"/>
                        <a:pt x="213" y="44"/>
                      </a:cubicBezTo>
                      <a:cubicBezTo>
                        <a:pt x="211" y="43"/>
                        <a:pt x="202" y="46"/>
                        <a:pt x="207" y="47"/>
                      </a:cubicBezTo>
                      <a:cubicBezTo>
                        <a:pt x="206" y="47"/>
                        <a:pt x="200" y="59"/>
                        <a:pt x="196" y="53"/>
                      </a:cubicBezTo>
                      <a:cubicBezTo>
                        <a:pt x="195" y="52"/>
                        <a:pt x="195" y="47"/>
                        <a:pt x="193" y="46"/>
                      </a:cubicBezTo>
                      <a:cubicBezTo>
                        <a:pt x="190" y="46"/>
                        <a:pt x="189" y="49"/>
                        <a:pt x="188" y="50"/>
                      </a:cubicBezTo>
                      <a:cubicBezTo>
                        <a:pt x="190" y="47"/>
                        <a:pt x="181" y="45"/>
                        <a:pt x="180" y="44"/>
                      </a:cubicBezTo>
                      <a:cubicBezTo>
                        <a:pt x="183" y="42"/>
                        <a:pt x="180" y="39"/>
                        <a:pt x="178" y="38"/>
                      </a:cubicBezTo>
                      <a:cubicBezTo>
                        <a:pt x="176" y="36"/>
                        <a:pt x="169" y="35"/>
                        <a:pt x="168" y="37"/>
                      </a:cubicBezTo>
                      <a:cubicBezTo>
                        <a:pt x="163" y="43"/>
                        <a:pt x="173" y="44"/>
                        <a:pt x="175" y="45"/>
                      </a:cubicBezTo>
                      <a:cubicBezTo>
                        <a:pt x="176" y="46"/>
                        <a:pt x="179" y="48"/>
                        <a:pt x="177" y="49"/>
                      </a:cubicBezTo>
                      <a:cubicBezTo>
                        <a:pt x="176" y="50"/>
                        <a:pt x="171" y="51"/>
                        <a:pt x="171" y="52"/>
                      </a:cubicBezTo>
                      <a:cubicBezTo>
                        <a:pt x="169" y="54"/>
                        <a:pt x="172" y="57"/>
                        <a:pt x="170" y="59"/>
                      </a:cubicBezTo>
                      <a:cubicBezTo>
                        <a:pt x="168" y="57"/>
                        <a:pt x="168" y="53"/>
                        <a:pt x="166" y="50"/>
                      </a:cubicBezTo>
                      <a:cubicBezTo>
                        <a:pt x="168" y="53"/>
                        <a:pt x="157" y="52"/>
                        <a:pt x="157" y="52"/>
                      </a:cubicBezTo>
                      <a:cubicBezTo>
                        <a:pt x="154" y="52"/>
                        <a:pt x="148" y="54"/>
                        <a:pt x="145" y="50"/>
                      </a:cubicBezTo>
                      <a:cubicBezTo>
                        <a:pt x="144" y="49"/>
                        <a:pt x="144" y="44"/>
                        <a:pt x="146" y="45"/>
                      </a:cubicBezTo>
                      <a:cubicBezTo>
                        <a:pt x="144" y="43"/>
                        <a:pt x="142" y="41"/>
                        <a:pt x="141" y="40"/>
                      </a:cubicBezTo>
                      <a:cubicBezTo>
                        <a:pt x="132" y="43"/>
                        <a:pt x="125" y="47"/>
                        <a:pt x="117" y="51"/>
                      </a:cubicBezTo>
                      <a:cubicBezTo>
                        <a:pt x="118" y="51"/>
                        <a:pt x="119" y="51"/>
                        <a:pt x="120" y="50"/>
                      </a:cubicBezTo>
                      <a:cubicBezTo>
                        <a:pt x="122" y="50"/>
                        <a:pt x="124" y="48"/>
                        <a:pt x="126" y="47"/>
                      </a:cubicBezTo>
                      <a:cubicBezTo>
                        <a:pt x="128" y="46"/>
                        <a:pt x="134" y="43"/>
                        <a:pt x="136" y="46"/>
                      </a:cubicBezTo>
                      <a:cubicBezTo>
                        <a:pt x="137" y="45"/>
                        <a:pt x="137" y="45"/>
                        <a:pt x="138" y="44"/>
                      </a:cubicBezTo>
                      <a:cubicBezTo>
                        <a:pt x="139" y="46"/>
                        <a:pt x="141" y="48"/>
                        <a:pt x="143" y="51"/>
                      </a:cubicBezTo>
                      <a:cubicBezTo>
                        <a:pt x="141" y="50"/>
                        <a:pt x="137" y="50"/>
                        <a:pt x="135" y="50"/>
                      </a:cubicBezTo>
                      <a:cubicBezTo>
                        <a:pt x="133" y="51"/>
                        <a:pt x="130" y="51"/>
                        <a:pt x="130" y="53"/>
                      </a:cubicBezTo>
                      <a:cubicBezTo>
                        <a:pt x="130" y="55"/>
                        <a:pt x="131" y="57"/>
                        <a:pt x="131" y="58"/>
                      </a:cubicBezTo>
                      <a:cubicBezTo>
                        <a:pt x="128" y="56"/>
                        <a:pt x="125" y="52"/>
                        <a:pt x="121" y="51"/>
                      </a:cubicBezTo>
                      <a:cubicBezTo>
                        <a:pt x="119" y="51"/>
                        <a:pt x="117" y="51"/>
                        <a:pt x="115" y="52"/>
                      </a:cubicBezTo>
                      <a:cubicBezTo>
                        <a:pt x="91" y="65"/>
                        <a:pt x="71" y="84"/>
                        <a:pt x="56" y="107"/>
                      </a:cubicBezTo>
                      <a:cubicBezTo>
                        <a:pt x="57" y="108"/>
                        <a:pt x="58" y="109"/>
                        <a:pt x="59" y="109"/>
                      </a:cubicBezTo>
                      <a:cubicBezTo>
                        <a:pt x="62" y="110"/>
                        <a:pt x="59" y="117"/>
                        <a:pt x="64" y="113"/>
                      </a:cubicBezTo>
                      <a:cubicBezTo>
                        <a:pt x="66" y="115"/>
                        <a:pt x="66" y="116"/>
                        <a:pt x="65" y="118"/>
                      </a:cubicBezTo>
                      <a:cubicBezTo>
                        <a:pt x="65" y="118"/>
                        <a:pt x="75" y="124"/>
                        <a:pt x="76" y="125"/>
                      </a:cubicBezTo>
                      <a:cubicBezTo>
                        <a:pt x="78" y="126"/>
                        <a:pt x="80" y="128"/>
                        <a:pt x="81" y="130"/>
                      </a:cubicBezTo>
                      <a:cubicBezTo>
                        <a:pt x="82" y="132"/>
                        <a:pt x="80" y="134"/>
                        <a:pt x="79" y="135"/>
                      </a:cubicBezTo>
                      <a:cubicBezTo>
                        <a:pt x="78" y="134"/>
                        <a:pt x="75" y="130"/>
                        <a:pt x="74" y="131"/>
                      </a:cubicBezTo>
                      <a:cubicBezTo>
                        <a:pt x="73" y="133"/>
                        <a:pt x="74" y="139"/>
                        <a:pt x="77" y="139"/>
                      </a:cubicBezTo>
                      <a:cubicBezTo>
                        <a:pt x="73" y="139"/>
                        <a:pt x="75" y="155"/>
                        <a:pt x="74" y="158"/>
                      </a:cubicBezTo>
                      <a:cubicBezTo>
                        <a:pt x="74" y="158"/>
                        <a:pt x="74" y="158"/>
                        <a:pt x="74" y="158"/>
                      </a:cubicBezTo>
                      <a:cubicBezTo>
                        <a:pt x="73" y="161"/>
                        <a:pt x="76" y="173"/>
                        <a:pt x="81" y="172"/>
                      </a:cubicBezTo>
                      <a:cubicBezTo>
                        <a:pt x="78" y="172"/>
                        <a:pt x="87" y="184"/>
                        <a:pt x="88" y="185"/>
                      </a:cubicBezTo>
                      <a:cubicBezTo>
                        <a:pt x="91" y="187"/>
                        <a:pt x="95" y="188"/>
                        <a:pt x="97" y="192"/>
                      </a:cubicBezTo>
                      <a:cubicBezTo>
                        <a:pt x="100" y="195"/>
                        <a:pt x="100" y="201"/>
                        <a:pt x="103" y="203"/>
                      </a:cubicBezTo>
                      <a:cubicBezTo>
                        <a:pt x="102" y="206"/>
                        <a:pt x="108" y="210"/>
                        <a:pt x="108" y="214"/>
                      </a:cubicBezTo>
                      <a:cubicBezTo>
                        <a:pt x="108" y="214"/>
                        <a:pt x="107" y="214"/>
                        <a:pt x="107" y="215"/>
                      </a:cubicBezTo>
                      <a:cubicBezTo>
                        <a:pt x="108" y="218"/>
                        <a:pt x="113" y="218"/>
                        <a:pt x="115" y="221"/>
                      </a:cubicBezTo>
                      <a:cubicBezTo>
                        <a:pt x="116" y="223"/>
                        <a:pt x="115" y="228"/>
                        <a:pt x="118" y="227"/>
                      </a:cubicBezTo>
                      <a:cubicBezTo>
                        <a:pt x="118" y="222"/>
                        <a:pt x="115" y="216"/>
                        <a:pt x="112" y="212"/>
                      </a:cubicBezTo>
                      <a:cubicBezTo>
                        <a:pt x="110" y="209"/>
                        <a:pt x="109" y="207"/>
                        <a:pt x="108" y="204"/>
                      </a:cubicBezTo>
                      <a:cubicBezTo>
                        <a:pt x="106" y="202"/>
                        <a:pt x="106" y="199"/>
                        <a:pt x="105" y="197"/>
                      </a:cubicBezTo>
                      <a:cubicBezTo>
                        <a:pt x="106" y="197"/>
                        <a:pt x="112" y="199"/>
                        <a:pt x="111" y="200"/>
                      </a:cubicBezTo>
                      <a:cubicBezTo>
                        <a:pt x="109" y="205"/>
                        <a:pt x="119" y="214"/>
                        <a:pt x="122" y="217"/>
                      </a:cubicBezTo>
                      <a:cubicBezTo>
                        <a:pt x="123" y="218"/>
                        <a:pt x="128" y="225"/>
                        <a:pt x="125" y="225"/>
                      </a:cubicBezTo>
                      <a:cubicBezTo>
                        <a:pt x="129" y="225"/>
                        <a:pt x="133" y="230"/>
                        <a:pt x="135" y="233"/>
                      </a:cubicBezTo>
                      <a:cubicBezTo>
                        <a:pt x="137" y="236"/>
                        <a:pt x="136" y="241"/>
                        <a:pt x="138" y="245"/>
                      </a:cubicBezTo>
                      <a:cubicBezTo>
                        <a:pt x="139" y="250"/>
                        <a:pt x="146" y="252"/>
                        <a:pt x="150" y="255"/>
                      </a:cubicBezTo>
                      <a:cubicBezTo>
                        <a:pt x="154" y="256"/>
                        <a:pt x="157" y="259"/>
                        <a:pt x="160" y="260"/>
                      </a:cubicBezTo>
                      <a:cubicBezTo>
                        <a:pt x="166" y="262"/>
                        <a:pt x="167" y="260"/>
                        <a:pt x="171" y="260"/>
                      </a:cubicBezTo>
                      <a:cubicBezTo>
                        <a:pt x="178" y="259"/>
                        <a:pt x="179" y="266"/>
                        <a:pt x="184" y="269"/>
                      </a:cubicBezTo>
                      <a:cubicBezTo>
                        <a:pt x="187" y="270"/>
                        <a:pt x="194" y="273"/>
                        <a:pt x="198" y="271"/>
                      </a:cubicBezTo>
                      <a:cubicBezTo>
                        <a:pt x="196" y="272"/>
                        <a:pt x="203" y="282"/>
                        <a:pt x="204" y="283"/>
                      </a:cubicBezTo>
                      <a:cubicBezTo>
                        <a:pt x="206" y="286"/>
                        <a:pt x="210" y="287"/>
                        <a:pt x="213" y="290"/>
                      </a:cubicBezTo>
                      <a:cubicBezTo>
                        <a:pt x="213" y="290"/>
                        <a:pt x="214" y="289"/>
                        <a:pt x="214" y="288"/>
                      </a:cubicBezTo>
                      <a:cubicBezTo>
                        <a:pt x="213" y="291"/>
                        <a:pt x="218" y="296"/>
                        <a:pt x="221" y="296"/>
                      </a:cubicBezTo>
                      <a:cubicBezTo>
                        <a:pt x="223" y="295"/>
                        <a:pt x="224" y="290"/>
                        <a:pt x="224" y="288"/>
                      </a:cubicBezTo>
                      <a:cubicBezTo>
                        <a:pt x="219" y="290"/>
                        <a:pt x="215" y="288"/>
                        <a:pt x="212" y="283"/>
                      </a:cubicBezTo>
                      <a:cubicBezTo>
                        <a:pt x="211" y="282"/>
                        <a:pt x="207" y="275"/>
                        <a:pt x="211" y="275"/>
                      </a:cubicBezTo>
                      <a:cubicBezTo>
                        <a:pt x="216" y="275"/>
                        <a:pt x="212" y="271"/>
                        <a:pt x="212" y="268"/>
                      </a:cubicBezTo>
                      <a:cubicBezTo>
                        <a:pt x="211" y="264"/>
                        <a:pt x="208" y="262"/>
                        <a:pt x="206" y="259"/>
                      </a:cubicBezTo>
                      <a:cubicBezTo>
                        <a:pt x="205" y="262"/>
                        <a:pt x="200" y="261"/>
                        <a:pt x="198" y="259"/>
                      </a:cubicBezTo>
                      <a:cubicBezTo>
                        <a:pt x="198" y="259"/>
                        <a:pt x="197" y="261"/>
                        <a:pt x="197" y="262"/>
                      </a:cubicBezTo>
                      <a:cubicBezTo>
                        <a:pt x="196" y="262"/>
                        <a:pt x="195" y="262"/>
                        <a:pt x="194" y="261"/>
                      </a:cubicBezTo>
                      <a:cubicBezTo>
                        <a:pt x="194" y="258"/>
                        <a:pt x="194" y="255"/>
                        <a:pt x="195" y="251"/>
                      </a:cubicBezTo>
                      <a:cubicBezTo>
                        <a:pt x="196" y="247"/>
                        <a:pt x="205" y="238"/>
                        <a:pt x="194" y="239"/>
                      </a:cubicBezTo>
                      <a:cubicBezTo>
                        <a:pt x="190" y="239"/>
                        <a:pt x="188" y="240"/>
                        <a:pt x="187" y="244"/>
                      </a:cubicBezTo>
                      <a:cubicBezTo>
                        <a:pt x="186" y="247"/>
                        <a:pt x="186" y="249"/>
                        <a:pt x="183" y="251"/>
                      </a:cubicBezTo>
                      <a:cubicBezTo>
                        <a:pt x="181" y="252"/>
                        <a:pt x="173" y="251"/>
                        <a:pt x="171" y="250"/>
                      </a:cubicBezTo>
                      <a:cubicBezTo>
                        <a:pt x="166" y="247"/>
                        <a:pt x="163" y="239"/>
                        <a:pt x="163" y="234"/>
                      </a:cubicBezTo>
                      <a:cubicBezTo>
                        <a:pt x="163" y="227"/>
                        <a:pt x="166" y="221"/>
                        <a:pt x="163" y="215"/>
                      </a:cubicBezTo>
                      <a:cubicBezTo>
                        <a:pt x="164" y="213"/>
                        <a:pt x="166" y="211"/>
                        <a:pt x="168" y="210"/>
                      </a:cubicBezTo>
                      <a:cubicBezTo>
                        <a:pt x="169" y="209"/>
                        <a:pt x="171" y="210"/>
                        <a:pt x="172" y="207"/>
                      </a:cubicBezTo>
                      <a:cubicBezTo>
                        <a:pt x="171" y="207"/>
                        <a:pt x="170" y="206"/>
                        <a:pt x="170" y="206"/>
                      </a:cubicBezTo>
                      <a:cubicBezTo>
                        <a:pt x="173" y="208"/>
                        <a:pt x="180" y="203"/>
                        <a:pt x="184" y="206"/>
                      </a:cubicBezTo>
                      <a:cubicBezTo>
                        <a:pt x="186" y="207"/>
                        <a:pt x="188" y="208"/>
                        <a:pt x="189" y="205"/>
                      </a:cubicBezTo>
                      <a:cubicBezTo>
                        <a:pt x="189" y="205"/>
                        <a:pt x="187" y="202"/>
                        <a:pt x="188" y="200"/>
                      </a:cubicBezTo>
                      <a:cubicBezTo>
                        <a:pt x="189" y="204"/>
                        <a:pt x="192" y="205"/>
                        <a:pt x="196" y="202"/>
                      </a:cubicBezTo>
                      <a:cubicBezTo>
                        <a:pt x="197" y="203"/>
                        <a:pt x="201" y="203"/>
                        <a:pt x="204" y="204"/>
                      </a:cubicBezTo>
                      <a:cubicBezTo>
                        <a:pt x="207" y="206"/>
                        <a:pt x="207" y="209"/>
                        <a:pt x="211" y="205"/>
                      </a:cubicBezTo>
                      <a:cubicBezTo>
                        <a:pt x="213" y="208"/>
                        <a:pt x="213" y="208"/>
                        <a:pt x="214" y="211"/>
                      </a:cubicBezTo>
                      <a:cubicBezTo>
                        <a:pt x="214" y="214"/>
                        <a:pt x="216" y="221"/>
                        <a:pt x="218" y="222"/>
                      </a:cubicBezTo>
                      <a:cubicBezTo>
                        <a:pt x="224" y="225"/>
                        <a:pt x="222" y="217"/>
                        <a:pt x="222" y="214"/>
                      </a:cubicBezTo>
                      <a:cubicBezTo>
                        <a:pt x="222" y="213"/>
                        <a:pt x="222" y="205"/>
                        <a:pt x="221" y="205"/>
                      </a:cubicBezTo>
                      <a:cubicBezTo>
                        <a:pt x="213" y="203"/>
                        <a:pt x="216" y="197"/>
                        <a:pt x="221" y="193"/>
                      </a:cubicBezTo>
                      <a:cubicBezTo>
                        <a:pt x="222" y="192"/>
                        <a:pt x="227" y="190"/>
                        <a:pt x="230" y="188"/>
                      </a:cubicBezTo>
                      <a:cubicBezTo>
                        <a:pt x="232" y="186"/>
                        <a:pt x="235" y="183"/>
                        <a:pt x="234" y="179"/>
                      </a:cubicBezTo>
                      <a:cubicBezTo>
                        <a:pt x="235" y="179"/>
                        <a:pt x="236" y="178"/>
                        <a:pt x="236" y="177"/>
                      </a:cubicBezTo>
                      <a:cubicBezTo>
                        <a:pt x="236" y="177"/>
                        <a:pt x="233" y="174"/>
                        <a:pt x="232" y="175"/>
                      </a:cubicBezTo>
                      <a:cubicBezTo>
                        <a:pt x="234" y="174"/>
                        <a:pt x="234" y="172"/>
                        <a:pt x="233" y="171"/>
                      </a:cubicBezTo>
                      <a:cubicBezTo>
                        <a:pt x="235" y="169"/>
                        <a:pt x="234" y="166"/>
                        <a:pt x="236" y="165"/>
                      </a:cubicBezTo>
                      <a:cubicBezTo>
                        <a:pt x="239" y="169"/>
                        <a:pt x="245" y="165"/>
                        <a:pt x="242" y="162"/>
                      </a:cubicBezTo>
                      <a:cubicBezTo>
                        <a:pt x="244" y="158"/>
                        <a:pt x="250" y="160"/>
                        <a:pt x="252" y="157"/>
                      </a:cubicBezTo>
                      <a:cubicBezTo>
                        <a:pt x="255" y="158"/>
                        <a:pt x="253" y="153"/>
                        <a:pt x="255" y="150"/>
                      </a:cubicBezTo>
                      <a:cubicBezTo>
                        <a:pt x="256" y="148"/>
                        <a:pt x="259" y="148"/>
                        <a:pt x="262" y="147"/>
                      </a:cubicBezTo>
                      <a:cubicBezTo>
                        <a:pt x="262" y="147"/>
                        <a:pt x="268" y="143"/>
                        <a:pt x="266" y="143"/>
                      </a:cubicBezTo>
                      <a:cubicBezTo>
                        <a:pt x="270" y="144"/>
                        <a:pt x="279" y="139"/>
                        <a:pt x="272" y="135"/>
                      </a:cubicBezTo>
                      <a:cubicBezTo>
                        <a:pt x="273" y="133"/>
                        <a:pt x="270" y="132"/>
                        <a:pt x="268" y="132"/>
                      </a:cubicBezTo>
                      <a:cubicBezTo>
                        <a:pt x="269" y="131"/>
                        <a:pt x="272" y="132"/>
                        <a:pt x="273" y="131"/>
                      </a:cubicBezTo>
                      <a:cubicBezTo>
                        <a:pt x="276" y="129"/>
                        <a:pt x="274" y="128"/>
                        <a:pt x="271" y="127"/>
                      </a:cubicBezTo>
                      <a:cubicBezTo>
                        <a:pt x="268" y="126"/>
                        <a:pt x="263" y="128"/>
                        <a:pt x="261" y="130"/>
                      </a:cubicBezTo>
                      <a:cubicBezTo>
                        <a:pt x="259" y="132"/>
                        <a:pt x="257" y="134"/>
                        <a:pt x="255" y="135"/>
                      </a:cubicBezTo>
                      <a:close/>
                      <a:moveTo>
                        <a:pt x="308" y="302"/>
                      </a:moveTo>
                      <a:cubicBezTo>
                        <a:pt x="306" y="301"/>
                        <a:pt x="303" y="301"/>
                        <a:pt x="301" y="300"/>
                      </a:cubicBezTo>
                      <a:cubicBezTo>
                        <a:pt x="299" y="300"/>
                        <a:pt x="298" y="299"/>
                        <a:pt x="295" y="298"/>
                      </a:cubicBezTo>
                      <a:cubicBezTo>
                        <a:pt x="296" y="293"/>
                        <a:pt x="290" y="292"/>
                        <a:pt x="287" y="289"/>
                      </a:cubicBezTo>
                      <a:cubicBezTo>
                        <a:pt x="284" y="287"/>
                        <a:pt x="282" y="284"/>
                        <a:pt x="277" y="285"/>
                      </a:cubicBezTo>
                      <a:cubicBezTo>
                        <a:pt x="276" y="285"/>
                        <a:pt x="271" y="287"/>
                        <a:pt x="272" y="288"/>
                      </a:cubicBezTo>
                      <a:cubicBezTo>
                        <a:pt x="269" y="285"/>
                        <a:pt x="268" y="284"/>
                        <a:pt x="263" y="282"/>
                      </a:cubicBezTo>
                      <a:cubicBezTo>
                        <a:pt x="259" y="281"/>
                        <a:pt x="257" y="276"/>
                        <a:pt x="253" y="281"/>
                      </a:cubicBezTo>
                      <a:cubicBezTo>
                        <a:pt x="251" y="283"/>
                        <a:pt x="252" y="286"/>
                        <a:pt x="251" y="288"/>
                      </a:cubicBezTo>
                      <a:cubicBezTo>
                        <a:pt x="247" y="285"/>
                        <a:pt x="254" y="282"/>
                        <a:pt x="251" y="279"/>
                      </a:cubicBezTo>
                      <a:cubicBezTo>
                        <a:pt x="248" y="275"/>
                        <a:pt x="243" y="281"/>
                        <a:pt x="240" y="282"/>
                      </a:cubicBezTo>
                      <a:cubicBezTo>
                        <a:pt x="239" y="284"/>
                        <a:pt x="237" y="284"/>
                        <a:pt x="236" y="286"/>
                      </a:cubicBezTo>
                      <a:cubicBezTo>
                        <a:pt x="235" y="287"/>
                        <a:pt x="234" y="290"/>
                        <a:pt x="233" y="291"/>
                      </a:cubicBezTo>
                      <a:cubicBezTo>
                        <a:pt x="233" y="289"/>
                        <a:pt x="228" y="290"/>
                        <a:pt x="228" y="288"/>
                      </a:cubicBezTo>
                      <a:cubicBezTo>
                        <a:pt x="229" y="294"/>
                        <a:pt x="229" y="301"/>
                        <a:pt x="230" y="307"/>
                      </a:cubicBezTo>
                      <a:cubicBezTo>
                        <a:pt x="231" y="310"/>
                        <a:pt x="230" y="316"/>
                        <a:pt x="227" y="319"/>
                      </a:cubicBezTo>
                      <a:cubicBezTo>
                        <a:pt x="224" y="321"/>
                        <a:pt x="221" y="324"/>
                        <a:pt x="220" y="329"/>
                      </a:cubicBezTo>
                      <a:cubicBezTo>
                        <a:pt x="220" y="332"/>
                        <a:pt x="220" y="334"/>
                        <a:pt x="223" y="335"/>
                      </a:cubicBezTo>
                      <a:cubicBezTo>
                        <a:pt x="223" y="339"/>
                        <a:pt x="219" y="342"/>
                        <a:pt x="219" y="346"/>
                      </a:cubicBezTo>
                      <a:cubicBezTo>
                        <a:pt x="219" y="346"/>
                        <a:pt x="220" y="348"/>
                        <a:pt x="220" y="350"/>
                      </a:cubicBezTo>
                      <a:cubicBezTo>
                        <a:pt x="254" y="344"/>
                        <a:pt x="285" y="327"/>
                        <a:pt x="308" y="30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Group 4"/>
            <p:cNvGrpSpPr/>
            <p:nvPr/>
          </p:nvGrpSpPr>
          <p:grpSpPr>
            <a:xfrm>
              <a:off x="719667" y="1744271"/>
              <a:ext cx="2818676" cy="858195"/>
              <a:chOff x="719667" y="1744271"/>
              <a:chExt cx="2818676" cy="858195"/>
            </a:xfrm>
          </p:grpSpPr>
          <p:sp>
            <p:nvSpPr>
              <p:cNvPr id="35" name="TextBox 59"/>
              <p:cNvSpPr txBox="1"/>
              <p:nvPr/>
            </p:nvSpPr>
            <p:spPr>
              <a:xfrm flipH="1">
                <a:off x="2307237" y="1744271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noAutofit/>
              </a:bodyPr>
              <a:lstStyle/>
              <a:p>
                <a:pPr algn="r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36" name="Rectangle 2"/>
              <p:cNvSpPr/>
              <p:nvPr/>
            </p:nvSpPr>
            <p:spPr>
              <a:xfrm>
                <a:off x="719667" y="2140801"/>
                <a:ext cx="281867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r"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38"/>
            <p:cNvGrpSpPr/>
            <p:nvPr/>
          </p:nvGrpSpPr>
          <p:grpSpPr>
            <a:xfrm>
              <a:off x="719667" y="4133489"/>
              <a:ext cx="2818676" cy="858195"/>
              <a:chOff x="719667" y="1744271"/>
              <a:chExt cx="2818676" cy="858195"/>
            </a:xfrm>
          </p:grpSpPr>
          <p:sp>
            <p:nvSpPr>
              <p:cNvPr id="33" name="TextBox 39"/>
              <p:cNvSpPr txBox="1"/>
              <p:nvPr/>
            </p:nvSpPr>
            <p:spPr>
              <a:xfrm flipH="1">
                <a:off x="2307237" y="1744271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noAutofit/>
              </a:bodyPr>
              <a:lstStyle/>
              <a:p>
                <a:pPr algn="r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34" name="Rectangle 40"/>
              <p:cNvSpPr/>
              <p:nvPr/>
            </p:nvSpPr>
            <p:spPr>
              <a:xfrm>
                <a:off x="719667" y="2140801"/>
                <a:ext cx="281867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r"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41"/>
            <p:cNvGrpSpPr/>
            <p:nvPr/>
          </p:nvGrpSpPr>
          <p:grpSpPr>
            <a:xfrm>
              <a:off x="8672822" y="2002396"/>
              <a:ext cx="2800042" cy="858195"/>
              <a:chOff x="719667" y="1744271"/>
              <a:chExt cx="2818676" cy="858195"/>
            </a:xfrm>
          </p:grpSpPr>
          <p:sp>
            <p:nvSpPr>
              <p:cNvPr id="31" name="TextBox 42"/>
              <p:cNvSpPr txBox="1"/>
              <p:nvPr/>
            </p:nvSpPr>
            <p:spPr>
              <a:xfrm flipH="1">
                <a:off x="719667" y="1744271"/>
                <a:ext cx="1239299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32" name="Rectangle 43"/>
              <p:cNvSpPr/>
              <p:nvPr/>
            </p:nvSpPr>
            <p:spPr>
              <a:xfrm>
                <a:off x="719667" y="2140801"/>
                <a:ext cx="2818676" cy="461665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78"/>
            <p:cNvGrpSpPr/>
            <p:nvPr/>
          </p:nvGrpSpPr>
          <p:grpSpPr>
            <a:xfrm>
              <a:off x="7819101" y="5174269"/>
              <a:ext cx="3653762" cy="1000748"/>
              <a:chOff x="719667" y="1744271"/>
              <a:chExt cx="3653762" cy="1000748"/>
            </a:xfrm>
          </p:grpSpPr>
          <p:sp>
            <p:nvSpPr>
              <p:cNvPr id="29" name="TextBox 79"/>
              <p:cNvSpPr txBox="1"/>
              <p:nvPr/>
            </p:nvSpPr>
            <p:spPr>
              <a:xfrm flipH="1">
                <a:off x="719667" y="1744271"/>
                <a:ext cx="365376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4">
                        <a:lumMod val="100000"/>
                      </a:schemeClr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30" name="Rectangle 80"/>
              <p:cNvSpPr/>
              <p:nvPr/>
            </p:nvSpPr>
            <p:spPr>
              <a:xfrm>
                <a:off x="719667" y="2140801"/>
                <a:ext cx="3653762" cy="604218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3537EC20-BC06-479B-9A2D-1114A1EB2608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27DBE1B-308B-42D4-A049-FBA52223C855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C85FAC3-338E-40D8-A20B-9110A30251BA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4D91C9E5-65BD-4647-BFED-F4E783FBCF5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83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531" y="5803770"/>
            <a:ext cx="1047692" cy="2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9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0622" y="5787896"/>
            <a:ext cx="1047692" cy="2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8" name="Group 4"/>
          <p:cNvGrpSpPr>
            <a:grpSpLocks noChangeAspect="1"/>
          </p:cNvGrpSpPr>
          <p:nvPr/>
        </p:nvGrpSpPr>
        <p:grpSpPr bwMode="auto">
          <a:xfrm>
            <a:off x="584503" y="1420923"/>
            <a:ext cx="4354274" cy="4487616"/>
            <a:chOff x="2283" y="566"/>
            <a:chExt cx="3095" cy="3190"/>
          </a:xfrm>
        </p:grpSpPr>
        <p:sp>
          <p:nvSpPr>
            <p:cNvPr id="41000" name="Freeform 5"/>
            <p:cNvSpPr>
              <a:spLocks/>
            </p:cNvSpPr>
            <p:nvPr/>
          </p:nvSpPr>
          <p:spPr bwMode="auto">
            <a:xfrm>
              <a:off x="3216" y="2982"/>
              <a:ext cx="668" cy="774"/>
            </a:xfrm>
            <a:custGeom>
              <a:avLst/>
              <a:gdLst>
                <a:gd name="T0" fmla="*/ 576 w 282"/>
                <a:gd name="T1" fmla="*/ 211 h 327"/>
                <a:gd name="T2" fmla="*/ 407 w 282"/>
                <a:gd name="T3" fmla="*/ 66 h 327"/>
                <a:gd name="T4" fmla="*/ 313 w 282"/>
                <a:gd name="T5" fmla="*/ 12 h 327"/>
                <a:gd name="T6" fmla="*/ 294 w 282"/>
                <a:gd name="T7" fmla="*/ 2 h 327"/>
                <a:gd name="T8" fmla="*/ 168 w 282"/>
                <a:gd name="T9" fmla="*/ 36 h 327"/>
                <a:gd name="T10" fmla="*/ 154 w 282"/>
                <a:gd name="T11" fmla="*/ 57 h 327"/>
                <a:gd name="T12" fmla="*/ 99 w 282"/>
                <a:gd name="T13" fmla="*/ 151 h 327"/>
                <a:gd name="T14" fmla="*/ 5 w 282"/>
                <a:gd name="T15" fmla="*/ 424 h 327"/>
                <a:gd name="T16" fmla="*/ 310 w 282"/>
                <a:gd name="T17" fmla="*/ 772 h 327"/>
                <a:gd name="T18" fmla="*/ 587 w 282"/>
                <a:gd name="T19" fmla="*/ 592 h 327"/>
                <a:gd name="T20" fmla="*/ 651 w 282"/>
                <a:gd name="T21" fmla="*/ 509 h 327"/>
                <a:gd name="T22" fmla="*/ 663 w 282"/>
                <a:gd name="T23" fmla="*/ 488 h 327"/>
                <a:gd name="T24" fmla="*/ 668 w 282"/>
                <a:gd name="T25" fmla="*/ 414 h 327"/>
                <a:gd name="T26" fmla="*/ 661 w 282"/>
                <a:gd name="T27" fmla="*/ 331 h 327"/>
                <a:gd name="T28" fmla="*/ 649 w 282"/>
                <a:gd name="T29" fmla="*/ 310 h 327"/>
                <a:gd name="T30" fmla="*/ 576 w 282"/>
                <a:gd name="T31" fmla="*/ 211 h 3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2"/>
                <a:gd name="T49" fmla="*/ 0 h 327"/>
                <a:gd name="T50" fmla="*/ 282 w 282"/>
                <a:gd name="T51" fmla="*/ 327 h 3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2" h="327">
                  <a:moveTo>
                    <a:pt x="243" y="89"/>
                  </a:moveTo>
                  <a:cubicBezTo>
                    <a:pt x="227" y="59"/>
                    <a:pt x="201" y="38"/>
                    <a:pt x="172" y="28"/>
                  </a:cubicBezTo>
                  <a:cubicBezTo>
                    <a:pt x="153" y="21"/>
                    <a:pt x="141" y="15"/>
                    <a:pt x="132" y="5"/>
                  </a:cubicBezTo>
                  <a:cubicBezTo>
                    <a:pt x="130" y="2"/>
                    <a:pt x="127" y="0"/>
                    <a:pt x="124" y="1"/>
                  </a:cubicBezTo>
                  <a:cubicBezTo>
                    <a:pt x="105" y="2"/>
                    <a:pt x="87" y="7"/>
                    <a:pt x="71" y="15"/>
                  </a:cubicBezTo>
                  <a:cubicBezTo>
                    <a:pt x="68" y="16"/>
                    <a:pt x="66" y="20"/>
                    <a:pt x="65" y="24"/>
                  </a:cubicBezTo>
                  <a:cubicBezTo>
                    <a:pt x="63" y="38"/>
                    <a:pt x="55" y="49"/>
                    <a:pt x="42" y="64"/>
                  </a:cubicBezTo>
                  <a:cubicBezTo>
                    <a:pt x="17" y="93"/>
                    <a:pt x="0" y="134"/>
                    <a:pt x="2" y="179"/>
                  </a:cubicBezTo>
                  <a:cubicBezTo>
                    <a:pt x="4" y="259"/>
                    <a:pt x="61" y="324"/>
                    <a:pt x="131" y="326"/>
                  </a:cubicBezTo>
                  <a:cubicBezTo>
                    <a:pt x="181" y="327"/>
                    <a:pt x="224" y="297"/>
                    <a:pt x="248" y="250"/>
                  </a:cubicBezTo>
                  <a:cubicBezTo>
                    <a:pt x="256" y="233"/>
                    <a:pt x="265" y="221"/>
                    <a:pt x="275" y="215"/>
                  </a:cubicBezTo>
                  <a:cubicBezTo>
                    <a:pt x="278" y="213"/>
                    <a:pt x="280" y="210"/>
                    <a:pt x="280" y="206"/>
                  </a:cubicBezTo>
                  <a:cubicBezTo>
                    <a:pt x="282" y="196"/>
                    <a:pt x="282" y="186"/>
                    <a:pt x="282" y="175"/>
                  </a:cubicBezTo>
                  <a:cubicBezTo>
                    <a:pt x="282" y="163"/>
                    <a:pt x="281" y="151"/>
                    <a:pt x="279" y="140"/>
                  </a:cubicBezTo>
                  <a:cubicBezTo>
                    <a:pt x="279" y="136"/>
                    <a:pt x="277" y="133"/>
                    <a:pt x="274" y="131"/>
                  </a:cubicBezTo>
                  <a:cubicBezTo>
                    <a:pt x="264" y="124"/>
                    <a:pt x="255" y="110"/>
                    <a:pt x="243" y="8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649" y="1276"/>
              <a:ext cx="1006" cy="675"/>
            </a:xfrm>
            <a:custGeom>
              <a:avLst/>
              <a:gdLst>
                <a:gd name="T0" fmla="*/ 117 w 425"/>
                <a:gd name="T1" fmla="*/ 0 h 285"/>
                <a:gd name="T2" fmla="*/ 12 w 425"/>
                <a:gd name="T3" fmla="*/ 0 h 285"/>
                <a:gd name="T4" fmla="*/ 1 w 425"/>
                <a:gd name="T5" fmla="*/ 14 h 285"/>
                <a:gd name="T6" fmla="*/ 24 w 425"/>
                <a:gd name="T7" fmla="*/ 274 h 285"/>
                <a:gd name="T8" fmla="*/ 35 w 425"/>
                <a:gd name="T9" fmla="*/ 285 h 285"/>
                <a:gd name="T10" fmla="*/ 391 w 425"/>
                <a:gd name="T11" fmla="*/ 285 h 285"/>
                <a:gd name="T12" fmla="*/ 402 w 425"/>
                <a:gd name="T13" fmla="*/ 274 h 285"/>
                <a:gd name="T14" fmla="*/ 424 w 425"/>
                <a:gd name="T15" fmla="*/ 14 h 285"/>
                <a:gd name="T16" fmla="*/ 414 w 425"/>
                <a:gd name="T17" fmla="*/ 0 h 285"/>
                <a:gd name="T18" fmla="*/ 117 w 425"/>
                <a:gd name="T1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85">
                  <a:moveTo>
                    <a:pt x="11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1" y="14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5" y="280"/>
                    <a:pt x="29" y="285"/>
                    <a:pt x="35" y="285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7" y="285"/>
                    <a:pt x="401" y="280"/>
                    <a:pt x="402" y="27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7"/>
                    <a:pt x="420" y="0"/>
                    <a:pt x="414" y="0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>
                <a:cs typeface="+mn-ea"/>
                <a:sym typeface="+mn-lt"/>
              </a:endParaRPr>
            </a:p>
          </p:txBody>
        </p:sp>
        <p:sp>
          <p:nvSpPr>
            <p:cNvPr id="41002" name="Freeform 7"/>
            <p:cNvSpPr>
              <a:spLocks/>
            </p:cNvSpPr>
            <p:nvPr/>
          </p:nvSpPr>
          <p:spPr bwMode="auto">
            <a:xfrm>
              <a:off x="3000" y="1276"/>
              <a:ext cx="656" cy="675"/>
            </a:xfrm>
            <a:custGeom>
              <a:avLst/>
              <a:gdLst>
                <a:gd name="T0" fmla="*/ 161 w 277"/>
                <a:gd name="T1" fmla="*/ 675 h 285"/>
                <a:gd name="T2" fmla="*/ 630 w 277"/>
                <a:gd name="T3" fmla="*/ 675 h 285"/>
                <a:gd name="T4" fmla="*/ 656 w 277"/>
                <a:gd name="T5" fmla="*/ 642 h 285"/>
                <a:gd name="T6" fmla="*/ 602 w 277"/>
                <a:gd name="T7" fmla="*/ 26 h 285"/>
                <a:gd name="T8" fmla="*/ 575 w 277"/>
                <a:gd name="T9" fmla="*/ 0 h 285"/>
                <a:gd name="T10" fmla="*/ 251 w 277"/>
                <a:gd name="T11" fmla="*/ 0 h 285"/>
                <a:gd name="T12" fmla="*/ 31 w 277"/>
                <a:gd name="T13" fmla="*/ 0 h 285"/>
                <a:gd name="T14" fmla="*/ 5 w 277"/>
                <a:gd name="T15" fmla="*/ 38 h 285"/>
                <a:gd name="T16" fmla="*/ 137 w 277"/>
                <a:gd name="T17" fmla="*/ 651 h 285"/>
                <a:gd name="T18" fmla="*/ 161 w 277"/>
                <a:gd name="T19" fmla="*/ 675 h 2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7"/>
                <a:gd name="T31" fmla="*/ 0 h 285"/>
                <a:gd name="T32" fmla="*/ 277 w 277"/>
                <a:gd name="T33" fmla="*/ 285 h 2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7" h="285">
                  <a:moveTo>
                    <a:pt x="68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72" y="285"/>
                    <a:pt x="277" y="278"/>
                    <a:pt x="277" y="271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3" y="5"/>
                    <a:pt x="248" y="0"/>
                    <a:pt x="24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8"/>
                    <a:pt x="2" y="16"/>
                  </a:cubicBezTo>
                  <a:cubicBezTo>
                    <a:pt x="21" y="104"/>
                    <a:pt x="39" y="189"/>
                    <a:pt x="58" y="275"/>
                  </a:cubicBezTo>
                  <a:cubicBezTo>
                    <a:pt x="59" y="281"/>
                    <a:pt x="63" y="285"/>
                    <a:pt x="68" y="28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41003" name="Freeform 8"/>
            <p:cNvSpPr>
              <a:spLocks/>
            </p:cNvSpPr>
            <p:nvPr/>
          </p:nvSpPr>
          <p:spPr bwMode="auto">
            <a:xfrm>
              <a:off x="4651" y="1276"/>
              <a:ext cx="727" cy="675"/>
            </a:xfrm>
            <a:custGeom>
              <a:avLst/>
              <a:gdLst>
                <a:gd name="T0" fmla="*/ 26 w 307"/>
                <a:gd name="T1" fmla="*/ 675 h 285"/>
                <a:gd name="T2" fmla="*/ 564 w 307"/>
                <a:gd name="T3" fmla="*/ 675 h 285"/>
                <a:gd name="T4" fmla="*/ 590 w 307"/>
                <a:gd name="T5" fmla="*/ 651 h 285"/>
                <a:gd name="T6" fmla="*/ 699 w 307"/>
                <a:gd name="T7" fmla="*/ 152 h 285"/>
                <a:gd name="T8" fmla="*/ 604 w 307"/>
                <a:gd name="T9" fmla="*/ 0 h 285"/>
                <a:gd name="T10" fmla="*/ 81 w 307"/>
                <a:gd name="T11" fmla="*/ 0 h 285"/>
                <a:gd name="T12" fmla="*/ 54 w 307"/>
                <a:gd name="T13" fmla="*/ 26 h 285"/>
                <a:gd name="T14" fmla="*/ 0 w 307"/>
                <a:gd name="T15" fmla="*/ 642 h 285"/>
                <a:gd name="T16" fmla="*/ 26 w 307"/>
                <a:gd name="T17" fmla="*/ 675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7"/>
                <a:gd name="T28" fmla="*/ 0 h 285"/>
                <a:gd name="T29" fmla="*/ 307 w 307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7" h="285">
                  <a:moveTo>
                    <a:pt x="11" y="285"/>
                  </a:moveTo>
                  <a:cubicBezTo>
                    <a:pt x="238" y="285"/>
                    <a:pt x="238" y="285"/>
                    <a:pt x="238" y="285"/>
                  </a:cubicBezTo>
                  <a:cubicBezTo>
                    <a:pt x="243" y="285"/>
                    <a:pt x="247" y="281"/>
                    <a:pt x="249" y="275"/>
                  </a:cubicBezTo>
                  <a:cubicBezTo>
                    <a:pt x="264" y="205"/>
                    <a:pt x="280" y="134"/>
                    <a:pt x="295" y="64"/>
                  </a:cubicBezTo>
                  <a:cubicBezTo>
                    <a:pt x="307" y="11"/>
                    <a:pt x="298" y="0"/>
                    <a:pt x="25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3" y="5"/>
                    <a:pt x="23" y="1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8"/>
                    <a:pt x="5" y="285"/>
                    <a:pt x="11" y="28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41004" name="Freeform 9"/>
            <p:cNvSpPr>
              <a:spLocks/>
            </p:cNvSpPr>
            <p:nvPr/>
          </p:nvSpPr>
          <p:spPr bwMode="auto">
            <a:xfrm>
              <a:off x="4504" y="3032"/>
              <a:ext cx="671" cy="724"/>
            </a:xfrm>
            <a:custGeom>
              <a:avLst/>
              <a:gdLst>
                <a:gd name="T0" fmla="*/ 85 w 283"/>
                <a:gd name="T1" fmla="*/ 539 h 306"/>
                <a:gd name="T2" fmla="*/ 360 w 283"/>
                <a:gd name="T3" fmla="*/ 722 h 306"/>
                <a:gd name="T4" fmla="*/ 669 w 283"/>
                <a:gd name="T5" fmla="*/ 360 h 306"/>
                <a:gd name="T6" fmla="*/ 356 w 283"/>
                <a:gd name="T7" fmla="*/ 0 h 306"/>
                <a:gd name="T8" fmla="*/ 100 w 283"/>
                <a:gd name="T9" fmla="*/ 156 h 306"/>
                <a:gd name="T10" fmla="*/ 19 w 283"/>
                <a:gd name="T11" fmla="*/ 260 h 306"/>
                <a:gd name="T12" fmla="*/ 7 w 283"/>
                <a:gd name="T13" fmla="*/ 279 h 306"/>
                <a:gd name="T14" fmla="*/ 0 w 283"/>
                <a:gd name="T15" fmla="*/ 364 h 306"/>
                <a:gd name="T16" fmla="*/ 5 w 283"/>
                <a:gd name="T17" fmla="*/ 433 h 306"/>
                <a:gd name="T18" fmla="*/ 19 w 283"/>
                <a:gd name="T19" fmla="*/ 457 h 306"/>
                <a:gd name="T20" fmla="*/ 85 w 283"/>
                <a:gd name="T21" fmla="*/ 539 h 3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3"/>
                <a:gd name="T34" fmla="*/ 0 h 306"/>
                <a:gd name="T35" fmla="*/ 283 w 283"/>
                <a:gd name="T36" fmla="*/ 306 h 30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3" h="306">
                  <a:moveTo>
                    <a:pt x="36" y="228"/>
                  </a:moveTo>
                  <a:cubicBezTo>
                    <a:pt x="59" y="274"/>
                    <a:pt x="102" y="306"/>
                    <a:pt x="152" y="305"/>
                  </a:cubicBezTo>
                  <a:cubicBezTo>
                    <a:pt x="225" y="304"/>
                    <a:pt x="283" y="236"/>
                    <a:pt x="282" y="152"/>
                  </a:cubicBezTo>
                  <a:cubicBezTo>
                    <a:pt x="282" y="68"/>
                    <a:pt x="223" y="0"/>
                    <a:pt x="150" y="0"/>
                  </a:cubicBezTo>
                  <a:cubicBezTo>
                    <a:pt x="106" y="0"/>
                    <a:pt x="66" y="26"/>
                    <a:pt x="42" y="66"/>
                  </a:cubicBezTo>
                  <a:cubicBezTo>
                    <a:pt x="29" y="88"/>
                    <a:pt x="18" y="102"/>
                    <a:pt x="8" y="110"/>
                  </a:cubicBezTo>
                  <a:cubicBezTo>
                    <a:pt x="5" y="111"/>
                    <a:pt x="4" y="114"/>
                    <a:pt x="3" y="118"/>
                  </a:cubicBezTo>
                  <a:cubicBezTo>
                    <a:pt x="1" y="129"/>
                    <a:pt x="0" y="142"/>
                    <a:pt x="0" y="154"/>
                  </a:cubicBezTo>
                  <a:cubicBezTo>
                    <a:pt x="0" y="164"/>
                    <a:pt x="1" y="174"/>
                    <a:pt x="2" y="183"/>
                  </a:cubicBezTo>
                  <a:cubicBezTo>
                    <a:pt x="2" y="187"/>
                    <a:pt x="5" y="191"/>
                    <a:pt x="8" y="193"/>
                  </a:cubicBezTo>
                  <a:cubicBezTo>
                    <a:pt x="19" y="199"/>
                    <a:pt x="27" y="210"/>
                    <a:pt x="36" y="2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4481" y="2007"/>
              <a:ext cx="739" cy="701"/>
            </a:xfrm>
            <a:custGeom>
              <a:avLst/>
              <a:gdLst>
                <a:gd name="T0" fmla="*/ 19 w 312"/>
                <a:gd name="T1" fmla="*/ 11 h 296"/>
                <a:gd name="T2" fmla="*/ 0 w 312"/>
                <a:gd name="T3" fmla="*/ 282 h 296"/>
                <a:gd name="T4" fmla="*/ 11 w 312"/>
                <a:gd name="T5" fmla="*/ 296 h 296"/>
                <a:gd name="T6" fmla="*/ 183 w 312"/>
                <a:gd name="T7" fmla="*/ 296 h 296"/>
                <a:gd name="T8" fmla="*/ 261 w 312"/>
                <a:gd name="T9" fmla="*/ 241 h 296"/>
                <a:gd name="T10" fmla="*/ 310 w 312"/>
                <a:gd name="T11" fmla="*/ 16 h 296"/>
                <a:gd name="T12" fmla="*/ 300 w 312"/>
                <a:gd name="T13" fmla="*/ 0 h 296"/>
                <a:gd name="T14" fmla="*/ 30 w 312"/>
                <a:gd name="T15" fmla="*/ 0 h 296"/>
                <a:gd name="T16" fmla="*/ 19 w 312"/>
                <a:gd name="T17" fmla="*/ 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96">
                  <a:moveTo>
                    <a:pt x="19" y="11"/>
                  </a:moveTo>
                  <a:cubicBezTo>
                    <a:pt x="0" y="282"/>
                    <a:pt x="0" y="282"/>
                    <a:pt x="0" y="282"/>
                  </a:cubicBezTo>
                  <a:cubicBezTo>
                    <a:pt x="0" y="289"/>
                    <a:pt x="5" y="296"/>
                    <a:pt x="11" y="296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239" y="296"/>
                    <a:pt x="251" y="283"/>
                    <a:pt x="261" y="241"/>
                  </a:cubicBezTo>
                  <a:cubicBezTo>
                    <a:pt x="277" y="166"/>
                    <a:pt x="293" y="91"/>
                    <a:pt x="310" y="16"/>
                  </a:cubicBezTo>
                  <a:cubicBezTo>
                    <a:pt x="312" y="8"/>
                    <a:pt x="307" y="0"/>
                    <a:pt x="30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20" y="5"/>
                    <a:pt x="19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>
                <a:cs typeface="+mn-ea"/>
                <a:sym typeface="+mn-lt"/>
              </a:endParaRPr>
            </a:p>
          </p:txBody>
        </p:sp>
        <p:sp>
          <p:nvSpPr>
            <p:cNvPr id="41006" name="Freeform 11"/>
            <p:cNvSpPr>
              <a:spLocks/>
            </p:cNvSpPr>
            <p:nvPr/>
          </p:nvSpPr>
          <p:spPr bwMode="auto">
            <a:xfrm>
              <a:off x="3325" y="2765"/>
              <a:ext cx="173" cy="187"/>
            </a:xfrm>
            <a:custGeom>
              <a:avLst/>
              <a:gdLst>
                <a:gd name="T0" fmla="*/ 66 w 73"/>
                <a:gd name="T1" fmla="*/ 182 h 79"/>
                <a:gd name="T2" fmla="*/ 147 w 73"/>
                <a:gd name="T3" fmla="*/ 159 h 79"/>
                <a:gd name="T4" fmla="*/ 168 w 73"/>
                <a:gd name="T5" fmla="*/ 123 h 79"/>
                <a:gd name="T6" fmla="*/ 152 w 73"/>
                <a:gd name="T7" fmla="*/ 50 h 79"/>
                <a:gd name="T8" fmla="*/ 147 w 73"/>
                <a:gd name="T9" fmla="*/ 24 h 79"/>
                <a:gd name="T10" fmla="*/ 123 w 73"/>
                <a:gd name="T11" fmla="*/ 0 h 79"/>
                <a:gd name="T12" fmla="*/ 31 w 73"/>
                <a:gd name="T13" fmla="*/ 0 h 79"/>
                <a:gd name="T14" fmla="*/ 5 w 73"/>
                <a:gd name="T15" fmla="*/ 36 h 79"/>
                <a:gd name="T16" fmla="*/ 33 w 73"/>
                <a:gd name="T17" fmla="*/ 161 h 79"/>
                <a:gd name="T18" fmla="*/ 33 w 73"/>
                <a:gd name="T19" fmla="*/ 161 h 79"/>
                <a:gd name="T20" fmla="*/ 66 w 73"/>
                <a:gd name="T21" fmla="*/ 182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3"/>
                <a:gd name="T34" fmla="*/ 0 h 79"/>
                <a:gd name="T35" fmla="*/ 73 w 73"/>
                <a:gd name="T36" fmla="*/ 79 h 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3" h="79">
                  <a:moveTo>
                    <a:pt x="28" y="77"/>
                  </a:moveTo>
                  <a:cubicBezTo>
                    <a:pt x="39" y="72"/>
                    <a:pt x="50" y="69"/>
                    <a:pt x="62" y="67"/>
                  </a:cubicBezTo>
                  <a:cubicBezTo>
                    <a:pt x="68" y="66"/>
                    <a:pt x="73" y="59"/>
                    <a:pt x="71" y="52"/>
                  </a:cubicBezTo>
                  <a:cubicBezTo>
                    <a:pt x="69" y="41"/>
                    <a:pt x="67" y="31"/>
                    <a:pt x="64" y="21"/>
                  </a:cubicBezTo>
                  <a:cubicBezTo>
                    <a:pt x="63" y="17"/>
                    <a:pt x="63" y="13"/>
                    <a:pt x="62" y="10"/>
                  </a:cubicBezTo>
                  <a:cubicBezTo>
                    <a:pt x="61" y="4"/>
                    <a:pt x="57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8"/>
                    <a:pt x="2" y="15"/>
                  </a:cubicBezTo>
                  <a:cubicBezTo>
                    <a:pt x="6" y="33"/>
                    <a:pt x="10" y="50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6" y="75"/>
                    <a:pt x="22" y="79"/>
                    <a:pt x="28" y="7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41007" name="Freeform 12"/>
            <p:cNvSpPr>
              <a:spLocks/>
            </p:cNvSpPr>
            <p:nvPr/>
          </p:nvSpPr>
          <p:spPr bwMode="auto">
            <a:xfrm>
              <a:off x="2283" y="566"/>
              <a:ext cx="559" cy="246"/>
            </a:xfrm>
            <a:custGeom>
              <a:avLst/>
              <a:gdLst>
                <a:gd name="T0" fmla="*/ 554 w 236"/>
                <a:gd name="T1" fmla="*/ 211 h 104"/>
                <a:gd name="T2" fmla="*/ 514 w 236"/>
                <a:gd name="T3" fmla="*/ 21 h 104"/>
                <a:gd name="T4" fmla="*/ 490 w 236"/>
                <a:gd name="T5" fmla="*/ 0 h 104"/>
                <a:gd name="T6" fmla="*/ 92 w 236"/>
                <a:gd name="T7" fmla="*/ 0 h 104"/>
                <a:gd name="T8" fmla="*/ 111 w 236"/>
                <a:gd name="T9" fmla="*/ 246 h 104"/>
                <a:gd name="T10" fmla="*/ 531 w 236"/>
                <a:gd name="T11" fmla="*/ 246 h 104"/>
                <a:gd name="T12" fmla="*/ 531 w 236"/>
                <a:gd name="T13" fmla="*/ 246 h 104"/>
                <a:gd name="T14" fmla="*/ 554 w 236"/>
                <a:gd name="T15" fmla="*/ 211 h 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6"/>
                <a:gd name="T25" fmla="*/ 0 h 104"/>
                <a:gd name="T26" fmla="*/ 236 w 236"/>
                <a:gd name="T27" fmla="*/ 104 h 1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6" h="104">
                  <a:moveTo>
                    <a:pt x="234" y="89"/>
                  </a:moveTo>
                  <a:cubicBezTo>
                    <a:pt x="217" y="9"/>
                    <a:pt x="217" y="9"/>
                    <a:pt x="217" y="9"/>
                  </a:cubicBezTo>
                  <a:cubicBezTo>
                    <a:pt x="216" y="4"/>
                    <a:pt x="212" y="0"/>
                    <a:pt x="20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8" y="104"/>
                    <a:pt x="47" y="104"/>
                  </a:cubicBezTo>
                  <a:cubicBezTo>
                    <a:pt x="106" y="104"/>
                    <a:pt x="165" y="104"/>
                    <a:pt x="224" y="104"/>
                  </a:cubicBezTo>
                  <a:cubicBezTo>
                    <a:pt x="224" y="104"/>
                    <a:pt x="224" y="104"/>
                    <a:pt x="224" y="104"/>
                  </a:cubicBezTo>
                  <a:cubicBezTo>
                    <a:pt x="231" y="104"/>
                    <a:pt x="236" y="97"/>
                    <a:pt x="234" y="8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3936" y="3314"/>
              <a:ext cx="516" cy="161"/>
            </a:xfrm>
            <a:custGeom>
              <a:avLst/>
              <a:gdLst>
                <a:gd name="T0" fmla="*/ 217 w 218"/>
                <a:gd name="T1" fmla="*/ 35 h 68"/>
                <a:gd name="T2" fmla="*/ 218 w 218"/>
                <a:gd name="T3" fmla="*/ 14 h 68"/>
                <a:gd name="T4" fmla="*/ 207 w 218"/>
                <a:gd name="T5" fmla="*/ 0 h 68"/>
                <a:gd name="T6" fmla="*/ 11 w 218"/>
                <a:gd name="T7" fmla="*/ 0 h 68"/>
                <a:gd name="T8" fmla="*/ 1 w 218"/>
                <a:gd name="T9" fmla="*/ 14 h 68"/>
                <a:gd name="T10" fmla="*/ 2 w 218"/>
                <a:gd name="T11" fmla="*/ 35 h 68"/>
                <a:gd name="T12" fmla="*/ 1 w 218"/>
                <a:gd name="T13" fmla="*/ 54 h 68"/>
                <a:gd name="T14" fmla="*/ 12 w 218"/>
                <a:gd name="T15" fmla="*/ 68 h 68"/>
                <a:gd name="T16" fmla="*/ 207 w 218"/>
                <a:gd name="T17" fmla="*/ 68 h 68"/>
                <a:gd name="T18" fmla="*/ 217 w 218"/>
                <a:gd name="T19" fmla="*/ 54 h 68"/>
                <a:gd name="T20" fmla="*/ 217 w 218"/>
                <a:gd name="T2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68">
                  <a:moveTo>
                    <a:pt x="217" y="35"/>
                  </a:moveTo>
                  <a:cubicBezTo>
                    <a:pt x="217" y="28"/>
                    <a:pt x="217" y="21"/>
                    <a:pt x="218" y="14"/>
                  </a:cubicBezTo>
                  <a:cubicBezTo>
                    <a:pt x="218" y="6"/>
                    <a:pt x="213" y="0"/>
                    <a:pt x="207" y="0"/>
                  </a:cubicBezTo>
                  <a:cubicBezTo>
                    <a:pt x="207" y="0"/>
                    <a:pt x="56" y="0"/>
                    <a:pt x="11" y="0"/>
                  </a:cubicBezTo>
                  <a:cubicBezTo>
                    <a:pt x="5" y="0"/>
                    <a:pt x="0" y="6"/>
                    <a:pt x="1" y="14"/>
                  </a:cubicBezTo>
                  <a:cubicBezTo>
                    <a:pt x="1" y="21"/>
                    <a:pt x="2" y="28"/>
                    <a:pt x="2" y="35"/>
                  </a:cubicBezTo>
                  <a:cubicBezTo>
                    <a:pt x="2" y="41"/>
                    <a:pt x="1" y="48"/>
                    <a:pt x="1" y="54"/>
                  </a:cubicBezTo>
                  <a:cubicBezTo>
                    <a:pt x="0" y="61"/>
                    <a:pt x="5" y="68"/>
                    <a:pt x="12" y="68"/>
                  </a:cubicBezTo>
                  <a:cubicBezTo>
                    <a:pt x="12" y="68"/>
                    <a:pt x="162" y="68"/>
                    <a:pt x="207" y="68"/>
                  </a:cubicBezTo>
                  <a:cubicBezTo>
                    <a:pt x="213" y="68"/>
                    <a:pt x="218" y="61"/>
                    <a:pt x="217" y="54"/>
                  </a:cubicBezTo>
                  <a:cubicBezTo>
                    <a:pt x="217" y="48"/>
                    <a:pt x="217" y="41"/>
                    <a:pt x="217" y="3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>
                <a:cs typeface="+mn-ea"/>
                <a:sym typeface="+mn-lt"/>
              </a:endParaRPr>
            </a:p>
          </p:txBody>
        </p:sp>
        <p:sp>
          <p:nvSpPr>
            <p:cNvPr id="41009" name="Freeform 14"/>
            <p:cNvSpPr>
              <a:spLocks/>
            </p:cNvSpPr>
            <p:nvPr/>
          </p:nvSpPr>
          <p:spPr bwMode="auto">
            <a:xfrm>
              <a:off x="2849" y="566"/>
              <a:ext cx="277" cy="653"/>
            </a:xfrm>
            <a:custGeom>
              <a:avLst/>
              <a:gdLst>
                <a:gd name="T0" fmla="*/ 71 w 117"/>
                <a:gd name="T1" fmla="*/ 353 h 276"/>
                <a:gd name="T2" fmla="*/ 133 w 117"/>
                <a:gd name="T3" fmla="*/ 629 h 276"/>
                <a:gd name="T4" fmla="*/ 156 w 117"/>
                <a:gd name="T5" fmla="*/ 653 h 276"/>
                <a:gd name="T6" fmla="*/ 249 w 117"/>
                <a:gd name="T7" fmla="*/ 653 h 276"/>
                <a:gd name="T8" fmla="*/ 272 w 117"/>
                <a:gd name="T9" fmla="*/ 615 h 276"/>
                <a:gd name="T10" fmla="*/ 265 w 117"/>
                <a:gd name="T11" fmla="*/ 584 h 276"/>
                <a:gd name="T12" fmla="*/ 161 w 117"/>
                <a:gd name="T13" fmla="*/ 106 h 276"/>
                <a:gd name="T14" fmla="*/ 40 w 117"/>
                <a:gd name="T15" fmla="*/ 0 h 276"/>
                <a:gd name="T16" fmla="*/ 28 w 117"/>
                <a:gd name="T17" fmla="*/ 0 h 276"/>
                <a:gd name="T18" fmla="*/ 2 w 117"/>
                <a:gd name="T19" fmla="*/ 35 h 276"/>
                <a:gd name="T20" fmla="*/ 71 w 117"/>
                <a:gd name="T21" fmla="*/ 353 h 2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7"/>
                <a:gd name="T34" fmla="*/ 0 h 276"/>
                <a:gd name="T35" fmla="*/ 117 w 117"/>
                <a:gd name="T36" fmla="*/ 276 h 2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7" h="276">
                  <a:moveTo>
                    <a:pt x="30" y="149"/>
                  </a:moveTo>
                  <a:cubicBezTo>
                    <a:pt x="39" y="189"/>
                    <a:pt x="47" y="228"/>
                    <a:pt x="56" y="266"/>
                  </a:cubicBezTo>
                  <a:cubicBezTo>
                    <a:pt x="57" y="272"/>
                    <a:pt x="61" y="276"/>
                    <a:pt x="66" y="276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112" y="276"/>
                    <a:pt x="117" y="268"/>
                    <a:pt x="115" y="260"/>
                  </a:cubicBezTo>
                  <a:cubicBezTo>
                    <a:pt x="114" y="256"/>
                    <a:pt x="113" y="252"/>
                    <a:pt x="112" y="247"/>
                  </a:cubicBezTo>
                  <a:cubicBezTo>
                    <a:pt x="97" y="180"/>
                    <a:pt x="82" y="112"/>
                    <a:pt x="68" y="45"/>
                  </a:cubicBezTo>
                  <a:cubicBezTo>
                    <a:pt x="59" y="8"/>
                    <a:pt x="51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1" y="15"/>
                  </a:cubicBezTo>
                  <a:lnTo>
                    <a:pt x="30" y="149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cs typeface="+mn-ea"/>
                <a:sym typeface="+mn-lt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3858" y="2007"/>
              <a:ext cx="619" cy="701"/>
            </a:xfrm>
            <a:custGeom>
              <a:avLst/>
              <a:gdLst>
                <a:gd name="T0" fmla="*/ 250 w 262"/>
                <a:gd name="T1" fmla="*/ 0 h 296"/>
                <a:gd name="T2" fmla="*/ 12 w 262"/>
                <a:gd name="T3" fmla="*/ 0 h 296"/>
                <a:gd name="T4" fmla="*/ 1 w 262"/>
                <a:gd name="T5" fmla="*/ 14 h 296"/>
                <a:gd name="T6" fmla="*/ 25 w 262"/>
                <a:gd name="T7" fmla="*/ 284 h 296"/>
                <a:gd name="T8" fmla="*/ 36 w 262"/>
                <a:gd name="T9" fmla="*/ 296 h 296"/>
                <a:gd name="T10" fmla="*/ 231 w 262"/>
                <a:gd name="T11" fmla="*/ 296 h 296"/>
                <a:gd name="T12" fmla="*/ 242 w 262"/>
                <a:gd name="T13" fmla="*/ 284 h 296"/>
                <a:gd name="T14" fmla="*/ 261 w 262"/>
                <a:gd name="T15" fmla="*/ 13 h 296"/>
                <a:gd name="T16" fmla="*/ 250 w 262"/>
                <a:gd name="T1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96">
                  <a:moveTo>
                    <a:pt x="25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1" y="14"/>
                  </a:cubicBezTo>
                  <a:cubicBezTo>
                    <a:pt x="25" y="284"/>
                    <a:pt x="25" y="284"/>
                    <a:pt x="25" y="284"/>
                  </a:cubicBezTo>
                  <a:cubicBezTo>
                    <a:pt x="26" y="291"/>
                    <a:pt x="30" y="296"/>
                    <a:pt x="36" y="296"/>
                  </a:cubicBezTo>
                  <a:cubicBezTo>
                    <a:pt x="231" y="296"/>
                    <a:pt x="231" y="296"/>
                    <a:pt x="231" y="296"/>
                  </a:cubicBezTo>
                  <a:cubicBezTo>
                    <a:pt x="237" y="296"/>
                    <a:pt x="241" y="291"/>
                    <a:pt x="242" y="284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6"/>
                    <a:pt x="257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>
                <a:cs typeface="+mn-ea"/>
                <a:sym typeface="+mn-lt"/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159" y="2007"/>
              <a:ext cx="709" cy="701"/>
            </a:xfrm>
            <a:custGeom>
              <a:avLst/>
              <a:gdLst>
                <a:gd name="T0" fmla="*/ 169 w 299"/>
                <a:gd name="T1" fmla="*/ 296 h 296"/>
                <a:gd name="T2" fmla="*/ 288 w 299"/>
                <a:gd name="T3" fmla="*/ 296 h 296"/>
                <a:gd name="T4" fmla="*/ 299 w 299"/>
                <a:gd name="T5" fmla="*/ 282 h 296"/>
                <a:gd name="T6" fmla="*/ 275 w 299"/>
                <a:gd name="T7" fmla="*/ 11 h 296"/>
                <a:gd name="T8" fmla="*/ 264 w 299"/>
                <a:gd name="T9" fmla="*/ 0 h 296"/>
                <a:gd name="T10" fmla="*/ 12 w 299"/>
                <a:gd name="T11" fmla="*/ 0 h 296"/>
                <a:gd name="T12" fmla="*/ 1 w 299"/>
                <a:gd name="T13" fmla="*/ 15 h 296"/>
                <a:gd name="T14" fmla="*/ 61 w 299"/>
                <a:gd name="T15" fmla="*/ 286 h 296"/>
                <a:gd name="T16" fmla="*/ 71 w 299"/>
                <a:gd name="T17" fmla="*/ 296 h 296"/>
                <a:gd name="T18" fmla="*/ 169 w 299"/>
                <a:gd name="T1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296">
                  <a:moveTo>
                    <a:pt x="169" y="296"/>
                  </a:moveTo>
                  <a:cubicBezTo>
                    <a:pt x="288" y="296"/>
                    <a:pt x="288" y="296"/>
                    <a:pt x="288" y="296"/>
                  </a:cubicBezTo>
                  <a:cubicBezTo>
                    <a:pt x="294" y="296"/>
                    <a:pt x="299" y="289"/>
                    <a:pt x="299" y="282"/>
                  </a:cubicBezTo>
                  <a:cubicBezTo>
                    <a:pt x="275" y="11"/>
                    <a:pt x="275" y="11"/>
                    <a:pt x="275" y="11"/>
                  </a:cubicBezTo>
                  <a:cubicBezTo>
                    <a:pt x="274" y="5"/>
                    <a:pt x="269" y="0"/>
                    <a:pt x="26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1" y="15"/>
                  </a:cubicBezTo>
                  <a:cubicBezTo>
                    <a:pt x="21" y="105"/>
                    <a:pt x="40" y="194"/>
                    <a:pt x="61" y="286"/>
                  </a:cubicBezTo>
                  <a:cubicBezTo>
                    <a:pt x="62" y="292"/>
                    <a:pt x="66" y="296"/>
                    <a:pt x="71" y="296"/>
                  </a:cubicBezTo>
                  <a:lnTo>
                    <a:pt x="169" y="2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>
                <a:cs typeface="+mn-ea"/>
                <a:sym typeface="+mn-lt"/>
              </a:endParaRPr>
            </a:p>
          </p:txBody>
        </p:sp>
      </p:grpSp>
      <p:sp>
        <p:nvSpPr>
          <p:cNvPr id="40969" name="Rectangle 34"/>
          <p:cNvSpPr>
            <a:spLocks noChangeArrowheads="1"/>
          </p:cNvSpPr>
          <p:nvPr/>
        </p:nvSpPr>
        <p:spPr bwMode="auto">
          <a:xfrm>
            <a:off x="4281588" y="2459092"/>
            <a:ext cx="511679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cs typeface="+mn-ea"/>
                <a:sym typeface="+mn-lt"/>
              </a:rPr>
              <a:t>J</a:t>
            </a:r>
            <a:endParaRPr lang="en-US" altLang="zh-CN" sz="47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70" name="Rectangle 35"/>
          <p:cNvSpPr>
            <a:spLocks noChangeArrowheads="1"/>
          </p:cNvSpPr>
          <p:nvPr/>
        </p:nvSpPr>
        <p:spPr bwMode="auto">
          <a:xfrm>
            <a:off x="4081574" y="3665525"/>
            <a:ext cx="327334" cy="7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3999">
                <a:solidFill>
                  <a:schemeClr val="bg1"/>
                </a:solidFill>
                <a:cs typeface="+mn-ea"/>
                <a:sym typeface="+mn-lt"/>
              </a:rPr>
              <a:t>I</a:t>
            </a:r>
            <a:endParaRPr lang="en-US" altLang="zh-CN" sz="39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71" name="Rectangle 36"/>
          <p:cNvSpPr>
            <a:spLocks noChangeArrowheads="1"/>
          </p:cNvSpPr>
          <p:nvPr/>
        </p:nvSpPr>
        <p:spPr bwMode="auto">
          <a:xfrm>
            <a:off x="2976735" y="2459092"/>
            <a:ext cx="691215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en-US" altLang="zh-CN" sz="47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72" name="Rectangle 37"/>
          <p:cNvSpPr>
            <a:spLocks noChangeArrowheads="1"/>
          </p:cNvSpPr>
          <p:nvPr/>
        </p:nvSpPr>
        <p:spPr bwMode="auto">
          <a:xfrm>
            <a:off x="1695692" y="2511476"/>
            <a:ext cx="348172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cs typeface="+mn-ea"/>
                <a:sym typeface="+mn-lt"/>
              </a:rPr>
              <a:t>i</a:t>
            </a:r>
            <a:endParaRPr lang="en-US" altLang="zh-CN" sz="47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73" name="Rectangle 38"/>
          <p:cNvSpPr>
            <a:spLocks noChangeArrowheads="1"/>
          </p:cNvSpPr>
          <p:nvPr/>
        </p:nvSpPr>
        <p:spPr bwMode="auto">
          <a:xfrm>
            <a:off x="2022699" y="3649651"/>
            <a:ext cx="554960" cy="7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3999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en-US" altLang="zh-CN" sz="39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74" name="Rectangle 39"/>
          <p:cNvSpPr>
            <a:spLocks noChangeArrowheads="1"/>
          </p:cNvSpPr>
          <p:nvPr/>
        </p:nvSpPr>
        <p:spPr bwMode="auto">
          <a:xfrm>
            <a:off x="3040231" y="3600441"/>
            <a:ext cx="521297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en-US" altLang="zh-CN" sz="4799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0975" name="Group 40"/>
          <p:cNvGrpSpPr>
            <a:grpSpLocks/>
          </p:cNvGrpSpPr>
          <p:nvPr/>
        </p:nvGrpSpPr>
        <p:grpSpPr bwMode="auto">
          <a:xfrm>
            <a:off x="4999098" y="2617833"/>
            <a:ext cx="1998552" cy="557181"/>
            <a:chOff x="2518844" y="2563628"/>
            <a:chExt cx="1998720" cy="55748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518844" y="2871756"/>
              <a:ext cx="261945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2826828" y="2563628"/>
              <a:ext cx="1690736" cy="5574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grpSp>
        <p:nvGrpSpPr>
          <p:cNvPr id="40976" name="Group 43"/>
          <p:cNvGrpSpPr>
            <a:grpSpLocks/>
          </p:cNvGrpSpPr>
          <p:nvPr/>
        </p:nvGrpSpPr>
        <p:grpSpPr bwMode="auto">
          <a:xfrm>
            <a:off x="4767336" y="3763945"/>
            <a:ext cx="1998552" cy="557181"/>
            <a:chOff x="2518844" y="2563628"/>
            <a:chExt cx="1998720" cy="55748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518844" y="2871756"/>
              <a:ext cx="261945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2826828" y="2563628"/>
              <a:ext cx="1690736" cy="5574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grpSp>
        <p:nvGrpSpPr>
          <p:cNvPr id="40977" name="Group 46"/>
          <p:cNvGrpSpPr>
            <a:grpSpLocks/>
          </p:cNvGrpSpPr>
          <p:nvPr/>
        </p:nvGrpSpPr>
        <p:grpSpPr bwMode="auto">
          <a:xfrm>
            <a:off x="2214777" y="1228846"/>
            <a:ext cx="1690595" cy="1865210"/>
            <a:chOff x="1671578" y="2173523"/>
            <a:chExt cx="1691378" cy="1865563"/>
          </a:xfrm>
        </p:grpSpPr>
        <p:cxnSp>
          <p:nvCxnSpPr>
            <p:cNvPr id="48" name="Straight Connector 47"/>
            <p:cNvCxnSpPr/>
            <p:nvPr/>
          </p:nvCxnSpPr>
          <p:spPr>
            <a:xfrm flipH="1" flipV="1">
              <a:off x="2518061" y="2872117"/>
              <a:ext cx="0" cy="1166969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1671578" y="2173523"/>
              <a:ext cx="1691378" cy="5572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043686" y="2975000"/>
            <a:ext cx="4703504" cy="7032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  <a:p>
            <a:pPr>
              <a:lnSpc>
                <a:spcPct val="120000"/>
              </a:lnSpc>
            </a:pP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23155" y="2178119"/>
            <a:ext cx="3166888" cy="9133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  <a:p>
            <a:pPr>
              <a:lnSpc>
                <a:spcPct val="120000"/>
              </a:lnSpc>
            </a:pP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43686" y="2049540"/>
            <a:ext cx="1734770" cy="9232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5399" b="1">
                <a:solidFill>
                  <a:schemeClr val="accent5"/>
                </a:solidFill>
                <a:cs typeface="+mn-ea"/>
                <a:sym typeface="+mn-lt"/>
              </a:rPr>
              <a:t>70%</a:t>
            </a:r>
            <a:endParaRPr lang="id-ID" sz="5399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851609" y="1771742"/>
            <a:ext cx="0" cy="427490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82" name="Group 54"/>
          <p:cNvGrpSpPr>
            <a:grpSpLocks/>
          </p:cNvGrpSpPr>
          <p:nvPr/>
        </p:nvGrpSpPr>
        <p:grpSpPr bwMode="auto">
          <a:xfrm>
            <a:off x="7043687" y="4299058"/>
            <a:ext cx="4619371" cy="1441059"/>
            <a:chOff x="499234" y="575428"/>
            <a:chExt cx="1644703" cy="782869"/>
          </a:xfrm>
        </p:grpSpPr>
        <p:sp>
          <p:nvSpPr>
            <p:cNvPr id="56" name="Title 13"/>
            <p:cNvSpPr txBox="1">
              <a:spLocks/>
            </p:cNvSpPr>
            <p:nvPr/>
          </p:nvSpPr>
          <p:spPr>
            <a:xfrm>
              <a:off x="514494" y="575428"/>
              <a:ext cx="891870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Apple </a:t>
              </a:r>
              <a:endParaRPr lang="en-US" sz="1399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Title 13"/>
            <p:cNvSpPr txBox="1">
              <a:spLocks/>
            </p:cNvSpPr>
            <p:nvPr/>
          </p:nvSpPr>
          <p:spPr>
            <a:xfrm>
              <a:off x="509972" y="728931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Lemon Tree</a:t>
              </a:r>
              <a:endParaRPr lang="en-US" sz="1399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Title 13"/>
            <p:cNvSpPr txBox="1">
              <a:spLocks/>
            </p:cNvSpPr>
            <p:nvPr/>
          </p:nvSpPr>
          <p:spPr>
            <a:xfrm>
              <a:off x="512799" y="881140"/>
              <a:ext cx="891870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Dragon Fruit</a:t>
              </a:r>
              <a:endParaRPr lang="en-US" sz="1399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Title 13"/>
            <p:cNvSpPr txBox="1">
              <a:spLocks/>
            </p:cNvSpPr>
            <p:nvPr/>
          </p:nvSpPr>
          <p:spPr>
            <a:xfrm>
              <a:off x="509972" y="1037661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Snake Fruit</a:t>
              </a:r>
              <a:endParaRPr lang="en-US" sz="1399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0987" name="Group 59"/>
            <p:cNvGrpSpPr>
              <a:grpSpLocks/>
            </p:cNvGrpSpPr>
            <p:nvPr/>
          </p:nvGrpSpPr>
          <p:grpSpPr bwMode="auto">
            <a:xfrm>
              <a:off x="1349495" y="613016"/>
              <a:ext cx="794442" cy="700088"/>
              <a:chOff x="1511993" y="626769"/>
              <a:chExt cx="2728797" cy="675705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1993" y="626769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522592" y="782113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525706" y="934620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1522592" y="1091116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1511993" y="1244776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67" name="Rounded Rectangle 6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1" name="Title 13"/>
            <p:cNvSpPr txBox="1">
              <a:spLocks/>
            </p:cNvSpPr>
            <p:nvPr/>
          </p:nvSpPr>
          <p:spPr>
            <a:xfrm>
              <a:off x="499234" y="1191164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Rambutans</a:t>
              </a:r>
              <a:endParaRPr lang="en-US" sz="1399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2" name="TextBox 8">
            <a:extLst>
              <a:ext uri="{FF2B5EF4-FFF2-40B4-BE49-F238E27FC236}">
                <a16:creationId xmlns:a16="http://schemas.microsoft.com/office/drawing/2014/main" id="{D7FBD7E9-F994-40C9-A1E5-35C5C7A38684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0E4B895-630C-4E63-B153-F9B1F79266B4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4131352B-4FDE-4551-BF53-65B10FD7BE57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2353EF23-6B57-4347-8AF1-40989B1DF950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5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4843033-adae-45cf-bb32-d556429d3f21"/>
          <p:cNvGrpSpPr>
            <a:grpSpLocks noChangeAspect="1"/>
          </p:cNvGrpSpPr>
          <p:nvPr/>
        </p:nvGrpSpPr>
        <p:grpSpPr>
          <a:xfrm>
            <a:off x="868099" y="1657031"/>
            <a:ext cx="10449726" cy="4295930"/>
            <a:chOff x="887349" y="1493401"/>
            <a:chExt cx="10449726" cy="4295930"/>
          </a:xfrm>
        </p:grpSpPr>
        <p:sp>
          <p:nvSpPr>
            <p:cNvPr id="8" name="Rectangle 65"/>
            <p:cNvSpPr/>
            <p:nvPr/>
          </p:nvSpPr>
          <p:spPr>
            <a:xfrm>
              <a:off x="1284200" y="3016215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 dirty="0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9" name="Rectangle: Rounded Corners 66"/>
            <p:cNvSpPr/>
            <p:nvPr/>
          </p:nvSpPr>
          <p:spPr>
            <a:xfrm rot="5400000">
              <a:off x="3484422" y="114820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Rectangle: Rounded Corners 67"/>
            <p:cNvSpPr/>
            <p:nvPr/>
          </p:nvSpPr>
          <p:spPr>
            <a:xfrm>
              <a:off x="1366441" y="3266189"/>
              <a:ext cx="3874861" cy="226808"/>
            </a:xfrm>
            <a:prstGeom prst="roundRect">
              <a:avLst/>
            </a:prstGeom>
            <a:pattFill prst="ltUpDiag">
              <a:fgClr>
                <a:schemeClr val="accent1">
                  <a:lumMod val="75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11" name="Rectangle 68"/>
            <p:cNvSpPr/>
            <p:nvPr/>
          </p:nvSpPr>
          <p:spPr>
            <a:xfrm>
              <a:off x="1284200" y="3574154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Rectangle: Rounded Corners 69"/>
            <p:cNvSpPr/>
            <p:nvPr/>
          </p:nvSpPr>
          <p:spPr>
            <a:xfrm rot="5400000">
              <a:off x="3484422" y="1706147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Rectangle: Rounded Corners 70"/>
            <p:cNvSpPr/>
            <p:nvPr/>
          </p:nvSpPr>
          <p:spPr>
            <a:xfrm>
              <a:off x="1366440" y="3824127"/>
              <a:ext cx="2395654" cy="226808"/>
            </a:xfrm>
            <a:prstGeom prst="roundRect">
              <a:avLst/>
            </a:prstGeom>
            <a:pattFill prst="lt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58%</a:t>
              </a:r>
            </a:p>
          </p:txBody>
        </p:sp>
        <p:sp>
          <p:nvSpPr>
            <p:cNvPr id="14" name="Rectangle 71"/>
            <p:cNvSpPr/>
            <p:nvPr/>
          </p:nvSpPr>
          <p:spPr>
            <a:xfrm>
              <a:off x="1284200" y="4132092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Rectangle: Rounded Corners 72"/>
            <p:cNvSpPr/>
            <p:nvPr/>
          </p:nvSpPr>
          <p:spPr>
            <a:xfrm rot="5400000">
              <a:off x="3484422" y="2264085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Rectangle: Rounded Corners 73"/>
            <p:cNvSpPr/>
            <p:nvPr/>
          </p:nvSpPr>
          <p:spPr>
            <a:xfrm>
              <a:off x="1366441" y="4382065"/>
              <a:ext cx="3380487" cy="226808"/>
            </a:xfrm>
            <a:prstGeom prst="round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76%</a:t>
              </a:r>
            </a:p>
          </p:txBody>
        </p:sp>
        <p:sp>
          <p:nvSpPr>
            <p:cNvPr id="17" name="Rectangle 74"/>
            <p:cNvSpPr/>
            <p:nvPr/>
          </p:nvSpPr>
          <p:spPr>
            <a:xfrm>
              <a:off x="1284200" y="4728718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Rectangle: Rounded Corners 75"/>
            <p:cNvSpPr/>
            <p:nvPr/>
          </p:nvSpPr>
          <p:spPr>
            <a:xfrm rot="5400000">
              <a:off x="3484422" y="2860711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Rectangle: Rounded Corners 76"/>
            <p:cNvSpPr/>
            <p:nvPr/>
          </p:nvSpPr>
          <p:spPr>
            <a:xfrm>
              <a:off x="1366441" y="4978691"/>
              <a:ext cx="3874861" cy="226808"/>
            </a:xfrm>
            <a:prstGeom prst="roundRect">
              <a:avLst/>
            </a:prstGeom>
            <a:pattFill prst="ltUp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20" name="Rectangle 77"/>
            <p:cNvSpPr/>
            <p:nvPr/>
          </p:nvSpPr>
          <p:spPr>
            <a:xfrm>
              <a:off x="1284200" y="5286656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Rectangle: Rounded Corners 78"/>
            <p:cNvSpPr/>
            <p:nvPr/>
          </p:nvSpPr>
          <p:spPr>
            <a:xfrm rot="5400000">
              <a:off x="3484422" y="341864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Rectangle: Rounded Corners 79"/>
            <p:cNvSpPr/>
            <p:nvPr/>
          </p:nvSpPr>
          <p:spPr>
            <a:xfrm>
              <a:off x="1366440" y="5536629"/>
              <a:ext cx="2395654" cy="226808"/>
            </a:xfrm>
            <a:prstGeom prst="roundRect">
              <a:avLst/>
            </a:prstGeom>
            <a:pattFill prst="ltUpDiag">
              <a:fgClr>
                <a:schemeClr val="accent5">
                  <a:lumMod val="75000"/>
                </a:schemeClr>
              </a:fgClr>
              <a:bgClr>
                <a:schemeClr val="accent5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58%</a:t>
              </a:r>
            </a:p>
          </p:txBody>
        </p:sp>
        <p:sp>
          <p:nvSpPr>
            <p:cNvPr id="23" name="Freeform: Shape 80"/>
            <p:cNvSpPr>
              <a:spLocks/>
            </p:cNvSpPr>
            <p:nvPr/>
          </p:nvSpPr>
          <p:spPr bwMode="auto">
            <a:xfrm>
              <a:off x="899419" y="5478398"/>
              <a:ext cx="313063" cy="310933"/>
            </a:xfrm>
            <a:custGeom>
              <a:avLst/>
              <a:gdLst>
                <a:gd name="T0" fmla="*/ 278227252 w 21437"/>
                <a:gd name="T1" fmla="*/ 181512920 h 21437"/>
                <a:gd name="T2" fmla="*/ 224525382 w 21437"/>
                <a:gd name="T3" fmla="*/ 186253815 h 21437"/>
                <a:gd name="T4" fmla="*/ 163746388 w 21437"/>
                <a:gd name="T5" fmla="*/ 127098893 h 21437"/>
                <a:gd name="T6" fmla="*/ 297860420 w 21437"/>
                <a:gd name="T7" fmla="*/ 48183154 h 21437"/>
                <a:gd name="T8" fmla="*/ 275053811 w 21437"/>
                <a:gd name="T9" fmla="*/ 25990522 h 21437"/>
                <a:gd name="T10" fmla="*/ 103373648 w 21437"/>
                <a:gd name="T11" fmla="*/ 68352185 h 21437"/>
                <a:gd name="T12" fmla="*/ 39968114 w 21437"/>
                <a:gd name="T13" fmla="*/ 6668302 h 21437"/>
                <a:gd name="T14" fmla="*/ 6852655 w 21437"/>
                <a:gd name="T15" fmla="*/ 6668302 h 21437"/>
                <a:gd name="T16" fmla="*/ 6852655 w 21437"/>
                <a:gd name="T17" fmla="*/ 38890974 h 21437"/>
                <a:gd name="T18" fmla="*/ 70245387 w 21437"/>
                <a:gd name="T19" fmla="*/ 100574975 h 21437"/>
                <a:gd name="T20" fmla="*/ 26808398 w 21437"/>
                <a:gd name="T21" fmla="*/ 267534270 h 21437"/>
                <a:gd name="T22" fmla="*/ 49629224 w 21437"/>
                <a:gd name="T23" fmla="*/ 289739412 h 21437"/>
                <a:gd name="T24" fmla="*/ 130630929 w 21437"/>
                <a:gd name="T25" fmla="*/ 159320396 h 21437"/>
                <a:gd name="T26" fmla="*/ 191411339 w 21437"/>
                <a:gd name="T27" fmla="*/ 218476486 h 21437"/>
                <a:gd name="T28" fmla="*/ 186538780 w 21437"/>
                <a:gd name="T29" fmla="*/ 270731883 h 21437"/>
                <a:gd name="T30" fmla="*/ 209344203 w 21437"/>
                <a:gd name="T31" fmla="*/ 292937024 h 21437"/>
                <a:gd name="T32" fmla="*/ 242459541 w 21437"/>
                <a:gd name="T33" fmla="*/ 235926948 h 21437"/>
                <a:gd name="T34" fmla="*/ 301048198 w 21437"/>
                <a:gd name="T35" fmla="*/ 203704266 h 21437"/>
                <a:gd name="T36" fmla="*/ 278227252 w 21437"/>
                <a:gd name="T37" fmla="*/ 181512920 h 21437"/>
                <a:gd name="T38" fmla="*/ 278227252 w 21437"/>
                <a:gd name="T39" fmla="*/ 181512920 h 21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37" h="21437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  <a:moveTo>
                    <a:pt x="19812" y="13283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81"/>
            <p:cNvSpPr>
              <a:spLocks/>
            </p:cNvSpPr>
            <p:nvPr/>
          </p:nvSpPr>
          <p:spPr bwMode="auto">
            <a:xfrm>
              <a:off x="969700" y="3193677"/>
              <a:ext cx="172504" cy="313062"/>
            </a:xfrm>
            <a:custGeom>
              <a:avLst/>
              <a:gdLst>
                <a:gd name="T0" fmla="*/ 19780573 w 21600"/>
                <a:gd name="T1" fmla="*/ 191199061 h 21600"/>
                <a:gd name="T2" fmla="*/ 25382283 w 21600"/>
                <a:gd name="T3" fmla="*/ 96676410 h 21600"/>
                <a:gd name="T4" fmla="*/ 25387355 w 21600"/>
                <a:gd name="T5" fmla="*/ 96648741 h 21600"/>
                <a:gd name="T6" fmla="*/ 25382283 w 21600"/>
                <a:gd name="T7" fmla="*/ 96648741 h 21600"/>
                <a:gd name="T8" fmla="*/ 25387355 w 21600"/>
                <a:gd name="T9" fmla="*/ 96554089 h 21600"/>
                <a:gd name="T10" fmla="*/ 10594318 w 21600"/>
                <a:gd name="T11" fmla="*/ 96622250 h 21600"/>
                <a:gd name="T12" fmla="*/ 16003842 w 21600"/>
                <a:gd name="T13" fmla="*/ 0 h 21600"/>
                <a:gd name="T14" fmla="*/ 7705606 w 21600"/>
                <a:gd name="T15" fmla="*/ 0 h 21600"/>
                <a:gd name="T16" fmla="*/ 6346 w 21600"/>
                <a:gd name="T17" fmla="*/ 130381521 h 21600"/>
                <a:gd name="T18" fmla="*/ 0 w 21600"/>
                <a:gd name="T19" fmla="*/ 130409308 h 21600"/>
                <a:gd name="T20" fmla="*/ 5066 w 21600"/>
                <a:gd name="T21" fmla="*/ 130409308 h 21600"/>
                <a:gd name="T22" fmla="*/ 0 w 21600"/>
                <a:gd name="T23" fmla="*/ 130517735 h 21600"/>
                <a:gd name="T24" fmla="*/ 14793037 w 21600"/>
                <a:gd name="T25" fmla="*/ 130436966 h 21600"/>
                <a:gd name="T26" fmla="*/ 11261231 w 21600"/>
                <a:gd name="T27" fmla="*/ 191212836 h 21600"/>
                <a:gd name="T28" fmla="*/ 4331826 w 21600"/>
                <a:gd name="T29" fmla="*/ 191212836 h 21600"/>
                <a:gd name="T30" fmla="*/ 10776413 w 21600"/>
                <a:gd name="T31" fmla="*/ 294279076 h 21600"/>
                <a:gd name="T32" fmla="*/ 27129407 w 21600"/>
                <a:gd name="T33" fmla="*/ 191212836 h 21600"/>
                <a:gd name="T34" fmla="*/ 19780573 w 21600"/>
                <a:gd name="T35" fmla="*/ 191212836 h 21600"/>
                <a:gd name="T36" fmla="*/ 19780573 w 21600"/>
                <a:gd name="T37" fmla="*/ 191199061 h 21600"/>
                <a:gd name="T38" fmla="*/ 19780573 w 21600"/>
                <a:gd name="T39" fmla="*/ 191199061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5749" y="14034"/>
                  </a:moveTo>
                  <a:lnTo>
                    <a:pt x="20209" y="7096"/>
                  </a:lnTo>
                  <a:lnTo>
                    <a:pt x="20213" y="7094"/>
                  </a:lnTo>
                  <a:lnTo>
                    <a:pt x="20209" y="7094"/>
                  </a:lnTo>
                  <a:lnTo>
                    <a:pt x="20213" y="7087"/>
                  </a:lnTo>
                  <a:lnTo>
                    <a:pt x="8435" y="7092"/>
                  </a:lnTo>
                  <a:cubicBezTo>
                    <a:pt x="8491" y="6986"/>
                    <a:pt x="11303" y="2726"/>
                    <a:pt x="12742" y="0"/>
                  </a:cubicBezTo>
                  <a:lnTo>
                    <a:pt x="6135" y="0"/>
                  </a:lnTo>
                  <a:lnTo>
                    <a:pt x="5" y="9570"/>
                  </a:lnTo>
                  <a:lnTo>
                    <a:pt x="0" y="9572"/>
                  </a:lnTo>
                  <a:lnTo>
                    <a:pt x="4" y="9572"/>
                  </a:lnTo>
                  <a:lnTo>
                    <a:pt x="0" y="9580"/>
                  </a:lnTo>
                  <a:lnTo>
                    <a:pt x="11778" y="9574"/>
                  </a:lnTo>
                  <a:cubicBezTo>
                    <a:pt x="11738" y="9650"/>
                    <a:pt x="10302" y="11811"/>
                    <a:pt x="8966" y="14035"/>
                  </a:cubicBezTo>
                  <a:lnTo>
                    <a:pt x="3449" y="14035"/>
                  </a:lnTo>
                  <a:lnTo>
                    <a:pt x="8580" y="21600"/>
                  </a:lnTo>
                  <a:lnTo>
                    <a:pt x="21600" y="14035"/>
                  </a:lnTo>
                  <a:lnTo>
                    <a:pt x="15749" y="14035"/>
                  </a:lnTo>
                  <a:lnTo>
                    <a:pt x="15749" y="14034"/>
                  </a:lnTo>
                  <a:close/>
                  <a:moveTo>
                    <a:pt x="15749" y="140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82"/>
            <p:cNvSpPr>
              <a:spLocks/>
            </p:cNvSpPr>
            <p:nvPr/>
          </p:nvSpPr>
          <p:spPr bwMode="auto">
            <a:xfrm>
              <a:off x="890261" y="4312423"/>
              <a:ext cx="287507" cy="313062"/>
            </a:xfrm>
            <a:custGeom>
              <a:avLst/>
              <a:gdLst>
                <a:gd name="T0" fmla="*/ 209330669 w 21600"/>
                <a:gd name="T1" fmla="*/ 71021845 h 21600"/>
                <a:gd name="T2" fmla="*/ 112786572 w 21600"/>
                <a:gd name="T3" fmla="*/ 0 h 21600"/>
                <a:gd name="T4" fmla="*/ 0 w 21600"/>
                <a:gd name="T5" fmla="*/ 147139538 h 21600"/>
                <a:gd name="T6" fmla="*/ 112786572 w 21600"/>
                <a:gd name="T7" fmla="*/ 294279076 h 21600"/>
                <a:gd name="T8" fmla="*/ 208855966 w 21600"/>
                <a:gd name="T9" fmla="*/ 224238280 h 21600"/>
                <a:gd name="T10" fmla="*/ 111226631 w 21600"/>
                <a:gd name="T11" fmla="*/ 147820490 h 21600"/>
                <a:gd name="T12" fmla="*/ 209330669 w 21600"/>
                <a:gd name="T13" fmla="*/ 71021845 h 21600"/>
                <a:gd name="T14" fmla="*/ 132886095 w 21600"/>
                <a:gd name="T15" fmla="*/ 39509699 h 21600"/>
                <a:gd name="T16" fmla="*/ 150902347 w 21600"/>
                <a:gd name="T17" fmla="*/ 63011683 h 21600"/>
                <a:gd name="T18" fmla="*/ 132886095 w 21600"/>
                <a:gd name="T19" fmla="*/ 86512490 h 21600"/>
                <a:gd name="T20" fmla="*/ 114879696 w 21600"/>
                <a:gd name="T21" fmla="*/ 63011683 h 21600"/>
                <a:gd name="T22" fmla="*/ 132886095 w 21600"/>
                <a:gd name="T23" fmla="*/ 39509699 h 21600"/>
                <a:gd name="T24" fmla="*/ 132886095 w 21600"/>
                <a:gd name="T25" fmla="*/ 39509699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5213"/>
                  </a:moveTo>
                  <a:cubicBezTo>
                    <a:pt x="19560" y="2089"/>
                    <a:pt x="15862" y="0"/>
                    <a:pt x="11638" y="0"/>
                  </a:cubicBezTo>
                  <a:cubicBezTo>
                    <a:pt x="5210" y="0"/>
                    <a:pt x="0" y="4835"/>
                    <a:pt x="0" y="10800"/>
                  </a:cubicBezTo>
                  <a:cubicBezTo>
                    <a:pt x="0" y="16765"/>
                    <a:pt x="5210" y="21600"/>
                    <a:pt x="11638" y="21600"/>
                  </a:cubicBezTo>
                  <a:cubicBezTo>
                    <a:pt x="15829" y="21600"/>
                    <a:pt x="19502" y="19544"/>
                    <a:pt x="21551" y="16459"/>
                  </a:cubicBezTo>
                  <a:lnTo>
                    <a:pt x="11477" y="10850"/>
                  </a:lnTo>
                  <a:lnTo>
                    <a:pt x="21600" y="5213"/>
                  </a:lnTo>
                  <a:close/>
                  <a:moveTo>
                    <a:pt x="13712" y="2900"/>
                  </a:moveTo>
                  <a:cubicBezTo>
                    <a:pt x="14739" y="2900"/>
                    <a:pt x="15571" y="3672"/>
                    <a:pt x="15571" y="4625"/>
                  </a:cubicBezTo>
                  <a:cubicBezTo>
                    <a:pt x="15571" y="5578"/>
                    <a:pt x="14739" y="6350"/>
                    <a:pt x="13712" y="6350"/>
                  </a:cubicBezTo>
                  <a:cubicBezTo>
                    <a:pt x="12686" y="6350"/>
                    <a:pt x="11854" y="5578"/>
                    <a:pt x="11854" y="4625"/>
                  </a:cubicBezTo>
                  <a:cubicBezTo>
                    <a:pt x="11854" y="3672"/>
                    <a:pt x="12686" y="2900"/>
                    <a:pt x="13712" y="2900"/>
                  </a:cubicBezTo>
                  <a:close/>
                  <a:moveTo>
                    <a:pt x="13712" y="2900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83"/>
            <p:cNvSpPr>
              <a:spLocks/>
            </p:cNvSpPr>
            <p:nvPr/>
          </p:nvSpPr>
          <p:spPr bwMode="auto">
            <a:xfrm>
              <a:off x="899422" y="3789257"/>
              <a:ext cx="313062" cy="227875"/>
            </a:xfrm>
            <a:custGeom>
              <a:avLst/>
              <a:gdLst>
                <a:gd name="T0" fmla="*/ 284074652 w 21600"/>
                <a:gd name="T1" fmla="*/ 9591959 h 21600"/>
                <a:gd name="T2" fmla="*/ 130722003 w 21600"/>
                <a:gd name="T3" fmla="*/ 9591959 h 21600"/>
                <a:gd name="T4" fmla="*/ 130613565 w 21600"/>
                <a:gd name="T5" fmla="*/ 9477184 h 21600"/>
                <a:gd name="T6" fmla="*/ 120845572 w 21600"/>
                <a:gd name="T7" fmla="*/ 3495796 h 21600"/>
                <a:gd name="T8" fmla="*/ 106076264 w 21600"/>
                <a:gd name="T9" fmla="*/ 0 h 21600"/>
                <a:gd name="T10" fmla="*/ 62397606 w 21600"/>
                <a:gd name="T11" fmla="*/ 0 h 21600"/>
                <a:gd name="T12" fmla="*/ 47629465 w 21600"/>
                <a:gd name="T13" fmla="*/ 3495796 h 21600"/>
                <a:gd name="T14" fmla="*/ 37875355 w 21600"/>
                <a:gd name="T15" fmla="*/ 9477184 h 21600"/>
                <a:gd name="T16" fmla="*/ 37751749 w 21600"/>
                <a:gd name="T17" fmla="*/ 9591959 h 21600"/>
                <a:gd name="T18" fmla="*/ 10204304 w 21600"/>
                <a:gd name="T19" fmla="*/ 9591959 h 21600"/>
                <a:gd name="T20" fmla="*/ 0 w 21600"/>
                <a:gd name="T21" fmla="*/ 13504517 h 21600"/>
                <a:gd name="T22" fmla="*/ 0 w 21600"/>
                <a:gd name="T23" fmla="*/ 78701562 h 21600"/>
                <a:gd name="T24" fmla="*/ 10204304 w 21600"/>
                <a:gd name="T25" fmla="*/ 82610220 h 21600"/>
                <a:gd name="T26" fmla="*/ 284074652 w 21600"/>
                <a:gd name="T27" fmla="*/ 82610220 h 21600"/>
                <a:gd name="T28" fmla="*/ 294279076 w 21600"/>
                <a:gd name="T29" fmla="*/ 78701562 h 21600"/>
                <a:gd name="T30" fmla="*/ 294279076 w 21600"/>
                <a:gd name="T31" fmla="*/ 13504517 h 21600"/>
                <a:gd name="T32" fmla="*/ 284074652 w 21600"/>
                <a:gd name="T33" fmla="*/ 9591959 h 21600"/>
                <a:gd name="T34" fmla="*/ 43284027 w 21600"/>
                <a:gd name="T35" fmla="*/ 76204222 h 21600"/>
                <a:gd name="T36" fmla="*/ 8255980 w 21600"/>
                <a:gd name="T37" fmla="*/ 76204222 h 21600"/>
                <a:gd name="T38" fmla="*/ 8255980 w 21600"/>
                <a:gd name="T39" fmla="*/ 16108848 h 21600"/>
                <a:gd name="T40" fmla="*/ 43284027 w 21600"/>
                <a:gd name="T41" fmla="*/ 16108848 h 21600"/>
                <a:gd name="T42" fmla="*/ 43284027 w 21600"/>
                <a:gd name="T43" fmla="*/ 76204222 h 21600"/>
                <a:gd name="T44" fmla="*/ 146771280 w 21600"/>
                <a:gd name="T45" fmla="*/ 70237863 h 21600"/>
                <a:gd name="T46" fmla="*/ 83951256 w 21600"/>
                <a:gd name="T47" fmla="*/ 46154616 h 21600"/>
                <a:gd name="T48" fmla="*/ 146771280 w 21600"/>
                <a:gd name="T49" fmla="*/ 22075207 h 21600"/>
                <a:gd name="T50" fmla="*/ 209578696 w 21600"/>
                <a:gd name="T51" fmla="*/ 46154616 h 21600"/>
                <a:gd name="T52" fmla="*/ 146771280 w 21600"/>
                <a:gd name="T53" fmla="*/ 70237863 h 21600"/>
                <a:gd name="T54" fmla="*/ 266281437 w 21600"/>
                <a:gd name="T55" fmla="*/ 35713491 h 21600"/>
                <a:gd name="T56" fmla="*/ 229592674 w 21600"/>
                <a:gd name="T57" fmla="*/ 35713491 h 21600"/>
                <a:gd name="T58" fmla="*/ 229592674 w 21600"/>
                <a:gd name="T59" fmla="*/ 21650651 h 21600"/>
                <a:gd name="T60" fmla="*/ 266281437 w 21600"/>
                <a:gd name="T61" fmla="*/ 21650651 h 21600"/>
                <a:gd name="T62" fmla="*/ 266281437 w 21600"/>
                <a:gd name="T63" fmla="*/ 35713491 h 21600"/>
                <a:gd name="T64" fmla="*/ 266281437 w 21600"/>
                <a:gd name="T65" fmla="*/ 35713491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20851" y="2508"/>
                  </a:moveTo>
                  <a:lnTo>
                    <a:pt x="9595" y="2508"/>
                  </a:lnTo>
                  <a:cubicBezTo>
                    <a:pt x="9592" y="2498"/>
                    <a:pt x="9590" y="2487"/>
                    <a:pt x="9587" y="2478"/>
                  </a:cubicBezTo>
                  <a:lnTo>
                    <a:pt x="8870" y="914"/>
                  </a:lnTo>
                  <a:cubicBezTo>
                    <a:pt x="8686" y="411"/>
                    <a:pt x="8199" y="0"/>
                    <a:pt x="7786" y="0"/>
                  </a:cubicBezTo>
                  <a:lnTo>
                    <a:pt x="4580" y="0"/>
                  </a:lnTo>
                  <a:cubicBezTo>
                    <a:pt x="4168" y="0"/>
                    <a:pt x="3680" y="412"/>
                    <a:pt x="3496" y="914"/>
                  </a:cubicBezTo>
                  <a:lnTo>
                    <a:pt x="2780" y="2478"/>
                  </a:lnTo>
                  <a:cubicBezTo>
                    <a:pt x="2776" y="2487"/>
                    <a:pt x="2775" y="2498"/>
                    <a:pt x="2771" y="2508"/>
                  </a:cubicBezTo>
                  <a:lnTo>
                    <a:pt x="749" y="2508"/>
                  </a:lnTo>
                  <a:cubicBezTo>
                    <a:pt x="337" y="2508"/>
                    <a:pt x="0" y="2968"/>
                    <a:pt x="0" y="3531"/>
                  </a:cubicBezTo>
                  <a:lnTo>
                    <a:pt x="0" y="20578"/>
                  </a:lnTo>
                  <a:cubicBezTo>
                    <a:pt x="0" y="21140"/>
                    <a:pt x="337" y="21600"/>
                    <a:pt x="749" y="21600"/>
                  </a:cubicBezTo>
                  <a:lnTo>
                    <a:pt x="20851" y="21600"/>
                  </a:lnTo>
                  <a:cubicBezTo>
                    <a:pt x="21263" y="21600"/>
                    <a:pt x="21600" y="21140"/>
                    <a:pt x="21600" y="20578"/>
                  </a:cubicBezTo>
                  <a:lnTo>
                    <a:pt x="21600" y="3531"/>
                  </a:lnTo>
                  <a:cubicBezTo>
                    <a:pt x="21600" y="2968"/>
                    <a:pt x="21263" y="2508"/>
                    <a:pt x="20851" y="2508"/>
                  </a:cubicBezTo>
                  <a:close/>
                  <a:moveTo>
                    <a:pt x="3177" y="19925"/>
                  </a:moveTo>
                  <a:lnTo>
                    <a:pt x="606" y="19925"/>
                  </a:lnTo>
                  <a:lnTo>
                    <a:pt x="606" y="4212"/>
                  </a:lnTo>
                  <a:lnTo>
                    <a:pt x="3177" y="4212"/>
                  </a:lnTo>
                  <a:lnTo>
                    <a:pt x="3177" y="19925"/>
                  </a:lnTo>
                  <a:close/>
                  <a:moveTo>
                    <a:pt x="10773" y="18365"/>
                  </a:moveTo>
                  <a:cubicBezTo>
                    <a:pt x="8226" y="18365"/>
                    <a:pt x="6162" y="15546"/>
                    <a:pt x="6162" y="12068"/>
                  </a:cubicBezTo>
                  <a:cubicBezTo>
                    <a:pt x="6162" y="8591"/>
                    <a:pt x="8226" y="5772"/>
                    <a:pt x="10773" y="5772"/>
                  </a:cubicBezTo>
                  <a:cubicBezTo>
                    <a:pt x="13319" y="5772"/>
                    <a:pt x="15383" y="8591"/>
                    <a:pt x="15383" y="12068"/>
                  </a:cubicBezTo>
                  <a:cubicBezTo>
                    <a:pt x="15383" y="15546"/>
                    <a:pt x="13319" y="18365"/>
                    <a:pt x="10773" y="18365"/>
                  </a:cubicBezTo>
                  <a:close/>
                  <a:moveTo>
                    <a:pt x="19545" y="9338"/>
                  </a:moveTo>
                  <a:lnTo>
                    <a:pt x="16852" y="9338"/>
                  </a:lnTo>
                  <a:lnTo>
                    <a:pt x="16852" y="5661"/>
                  </a:lnTo>
                  <a:lnTo>
                    <a:pt x="19545" y="5661"/>
                  </a:lnTo>
                  <a:lnTo>
                    <a:pt x="19545" y="9338"/>
                  </a:lnTo>
                  <a:close/>
                  <a:moveTo>
                    <a:pt x="19545" y="933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7" name="Group 84"/>
            <p:cNvGrpSpPr>
              <a:grpSpLocks/>
            </p:cNvGrpSpPr>
            <p:nvPr/>
          </p:nvGrpSpPr>
          <p:grpSpPr bwMode="auto">
            <a:xfrm>
              <a:off x="887349" y="4942822"/>
              <a:ext cx="310933" cy="266209"/>
              <a:chOff x="0" y="0"/>
              <a:chExt cx="576" cy="493"/>
            </a:xfrm>
            <a:solidFill>
              <a:schemeClr val="accent4"/>
            </a:solidFill>
            <a:effectLst/>
          </p:grpSpPr>
          <p:sp>
            <p:nvSpPr>
              <p:cNvPr id="74" name="Freeform: Shape 85"/>
              <p:cNvSpPr>
                <a:spLocks/>
              </p:cNvSpPr>
              <p:nvPr/>
            </p:nvSpPr>
            <p:spPr bwMode="auto">
              <a:xfrm>
                <a:off x="0" y="0"/>
                <a:ext cx="576" cy="4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600" h="21600">
                    <a:moveTo>
                      <a:pt x="20846" y="0"/>
                    </a:moveTo>
                    <a:lnTo>
                      <a:pt x="3886" y="0"/>
                    </a:lnTo>
                    <a:cubicBezTo>
                      <a:pt x="3293" y="0"/>
                      <a:pt x="3132" y="187"/>
                      <a:pt x="3132" y="883"/>
                    </a:cubicBezTo>
                    <a:lnTo>
                      <a:pt x="3132" y="3757"/>
                    </a:lnTo>
                    <a:lnTo>
                      <a:pt x="754" y="3757"/>
                    </a:lnTo>
                    <a:cubicBezTo>
                      <a:pt x="161" y="3757"/>
                      <a:pt x="0" y="3944"/>
                      <a:pt x="0" y="4639"/>
                    </a:cubicBezTo>
                    <a:lnTo>
                      <a:pt x="0" y="19215"/>
                    </a:lnTo>
                    <a:cubicBezTo>
                      <a:pt x="0" y="20254"/>
                      <a:pt x="1044" y="21600"/>
                      <a:pt x="2039" y="21600"/>
                    </a:cubicBezTo>
                    <a:lnTo>
                      <a:pt x="3886" y="21600"/>
                    </a:lnTo>
                    <a:lnTo>
                      <a:pt x="18035" y="21600"/>
                    </a:lnTo>
                    <a:lnTo>
                      <a:pt x="20845" y="21600"/>
                    </a:lnTo>
                    <a:cubicBezTo>
                      <a:pt x="21439" y="21600"/>
                      <a:pt x="21600" y="21413"/>
                      <a:pt x="21600" y="20717"/>
                    </a:cubicBezTo>
                    <a:lnTo>
                      <a:pt x="21600" y="883"/>
                    </a:lnTo>
                    <a:cubicBezTo>
                      <a:pt x="21600" y="187"/>
                      <a:pt x="21440" y="0"/>
                      <a:pt x="20846" y="0"/>
                    </a:cubicBezTo>
                    <a:close/>
                    <a:moveTo>
                      <a:pt x="20315" y="20097"/>
                    </a:moveTo>
                    <a:lnTo>
                      <a:pt x="18035" y="20097"/>
                    </a:lnTo>
                    <a:lnTo>
                      <a:pt x="3886" y="20097"/>
                    </a:lnTo>
                    <a:lnTo>
                      <a:pt x="2040" y="20097"/>
                    </a:lnTo>
                    <a:cubicBezTo>
                      <a:pt x="1811" y="20097"/>
                      <a:pt x="1310" y="19505"/>
                      <a:pt x="1285" y="19214"/>
                    </a:cubicBezTo>
                    <a:lnTo>
                      <a:pt x="1285" y="5258"/>
                    </a:lnTo>
                    <a:lnTo>
                      <a:pt x="3132" y="5258"/>
                    </a:lnTo>
                    <a:lnTo>
                      <a:pt x="3132" y="18750"/>
                    </a:lnTo>
                    <a:lnTo>
                      <a:pt x="4416" y="18750"/>
                    </a:lnTo>
                    <a:lnTo>
                      <a:pt x="4416" y="5258"/>
                    </a:lnTo>
                    <a:lnTo>
                      <a:pt x="4417" y="5258"/>
                    </a:lnTo>
                    <a:lnTo>
                      <a:pt x="4417" y="3756"/>
                    </a:lnTo>
                    <a:lnTo>
                      <a:pt x="4417" y="1502"/>
                    </a:lnTo>
                    <a:lnTo>
                      <a:pt x="20315" y="1502"/>
                    </a:lnTo>
                    <a:lnTo>
                      <a:pt x="20315" y="20097"/>
                    </a:lnTo>
                    <a:close/>
                    <a:moveTo>
                      <a:pt x="20315" y="2009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5" name="Rectangle 86"/>
              <p:cNvSpPr>
                <a:spLocks/>
              </p:cNvSpPr>
              <p:nvPr/>
            </p:nvSpPr>
            <p:spPr bwMode="auto">
              <a:xfrm>
                <a:off x="168" y="72"/>
                <a:ext cx="154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Rectangle 87"/>
              <p:cNvSpPr>
                <a:spLocks/>
              </p:cNvSpPr>
              <p:nvPr/>
            </p:nvSpPr>
            <p:spPr bwMode="auto">
              <a:xfrm>
                <a:off x="368" y="9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Rectangle 88"/>
              <p:cNvSpPr>
                <a:spLocks/>
              </p:cNvSpPr>
              <p:nvPr/>
            </p:nvSpPr>
            <p:spPr bwMode="auto">
              <a:xfrm>
                <a:off x="368" y="17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Rectangle 89"/>
              <p:cNvSpPr>
                <a:spLocks/>
              </p:cNvSpPr>
              <p:nvPr/>
            </p:nvSpPr>
            <p:spPr bwMode="auto">
              <a:xfrm>
                <a:off x="168" y="28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9" name="Rectangle 90"/>
              <p:cNvSpPr>
                <a:spLocks/>
              </p:cNvSpPr>
              <p:nvPr/>
            </p:nvSpPr>
            <p:spPr bwMode="auto">
              <a:xfrm>
                <a:off x="168" y="36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91"/>
            <p:cNvSpPr/>
            <p:nvPr/>
          </p:nvSpPr>
          <p:spPr>
            <a:xfrm>
              <a:off x="6773572" y="3016215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9" name="Rectangle: Rounded Corners 92"/>
            <p:cNvSpPr/>
            <p:nvPr/>
          </p:nvSpPr>
          <p:spPr>
            <a:xfrm rot="5400000">
              <a:off x="8973792" y="114820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Rectangle: Rounded Corners 93"/>
            <p:cNvSpPr/>
            <p:nvPr/>
          </p:nvSpPr>
          <p:spPr>
            <a:xfrm>
              <a:off x="6855812" y="3266189"/>
              <a:ext cx="3874861" cy="226808"/>
            </a:xfrm>
            <a:prstGeom prst="roundRect">
              <a:avLst/>
            </a:prstGeom>
            <a:pattFill prst="ltUpDiag">
              <a:fgClr>
                <a:schemeClr val="accent1">
                  <a:lumMod val="75000"/>
                </a:schemeClr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31" name="Rectangle 94"/>
            <p:cNvSpPr/>
            <p:nvPr/>
          </p:nvSpPr>
          <p:spPr>
            <a:xfrm>
              <a:off x="6773572" y="3574154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2" name="Rectangle: Rounded Corners 95"/>
            <p:cNvSpPr/>
            <p:nvPr/>
          </p:nvSpPr>
          <p:spPr>
            <a:xfrm rot="5400000">
              <a:off x="8973792" y="1706147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Rectangle: Rounded Corners 96"/>
            <p:cNvSpPr/>
            <p:nvPr/>
          </p:nvSpPr>
          <p:spPr>
            <a:xfrm>
              <a:off x="6855811" y="3824127"/>
              <a:ext cx="2395654" cy="226808"/>
            </a:xfrm>
            <a:prstGeom prst="roundRect">
              <a:avLst/>
            </a:prstGeom>
            <a:pattFill prst="ltUpDiag">
              <a:fgClr>
                <a:schemeClr val="accent3">
                  <a:lumMod val="75000"/>
                </a:schemeClr>
              </a:fgClr>
              <a:bgClr>
                <a:schemeClr val="accent3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58%</a:t>
              </a:r>
            </a:p>
          </p:txBody>
        </p:sp>
        <p:sp>
          <p:nvSpPr>
            <p:cNvPr id="34" name="Rectangle 97"/>
            <p:cNvSpPr/>
            <p:nvPr/>
          </p:nvSpPr>
          <p:spPr>
            <a:xfrm>
              <a:off x="6773572" y="4132092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5" name="Rectangle: Rounded Corners 98"/>
            <p:cNvSpPr/>
            <p:nvPr/>
          </p:nvSpPr>
          <p:spPr>
            <a:xfrm rot="5400000">
              <a:off x="8973792" y="2264085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Rectangle: Rounded Corners 99"/>
            <p:cNvSpPr/>
            <p:nvPr/>
          </p:nvSpPr>
          <p:spPr>
            <a:xfrm>
              <a:off x="6855812" y="4382065"/>
              <a:ext cx="3380487" cy="226808"/>
            </a:xfrm>
            <a:prstGeom prst="roundRect">
              <a:avLst/>
            </a:prstGeom>
            <a:pattFill prst="ltUpDiag">
              <a:fgClr>
                <a:schemeClr val="accent2">
                  <a:lumMod val="75000"/>
                </a:schemeClr>
              </a:fgClr>
              <a:bgClr>
                <a:schemeClr val="accent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76%</a:t>
              </a:r>
            </a:p>
          </p:txBody>
        </p:sp>
        <p:sp>
          <p:nvSpPr>
            <p:cNvPr id="37" name="Rectangle 100"/>
            <p:cNvSpPr/>
            <p:nvPr/>
          </p:nvSpPr>
          <p:spPr>
            <a:xfrm>
              <a:off x="6773572" y="4728718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8" name="Rectangle: Rounded Corners 101"/>
            <p:cNvSpPr/>
            <p:nvPr/>
          </p:nvSpPr>
          <p:spPr>
            <a:xfrm rot="5400000">
              <a:off x="8973792" y="2860711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Rectangle: Rounded Corners 102"/>
            <p:cNvSpPr/>
            <p:nvPr/>
          </p:nvSpPr>
          <p:spPr>
            <a:xfrm>
              <a:off x="6855812" y="4978691"/>
              <a:ext cx="3874861" cy="226808"/>
            </a:xfrm>
            <a:prstGeom prst="roundRect">
              <a:avLst/>
            </a:prstGeom>
            <a:pattFill prst="ltUp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40" name="Rectangle 103"/>
            <p:cNvSpPr/>
            <p:nvPr/>
          </p:nvSpPr>
          <p:spPr>
            <a:xfrm>
              <a:off x="6773572" y="5286656"/>
              <a:ext cx="3367121" cy="232557"/>
            </a:xfrm>
            <a:prstGeom prst="rect">
              <a:avLst/>
            </a:prstGeom>
            <a:effectLst/>
          </p:spPr>
          <p:txBody>
            <a:bodyPr wrap="none">
              <a:normAutofit/>
            </a:bodyPr>
            <a:lstStyle/>
            <a:p>
              <a:r>
                <a:rPr lang="zh-CN" altLang="en-US" sz="9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1" name="Rectangle: Rounded Corners 104"/>
            <p:cNvSpPr/>
            <p:nvPr/>
          </p:nvSpPr>
          <p:spPr>
            <a:xfrm rot="5400000">
              <a:off x="8973792" y="3418649"/>
              <a:ext cx="226810" cy="4462773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793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Rectangle: Rounded Corners 105"/>
            <p:cNvSpPr/>
            <p:nvPr/>
          </p:nvSpPr>
          <p:spPr>
            <a:xfrm>
              <a:off x="6855811" y="5536629"/>
              <a:ext cx="2395654" cy="226808"/>
            </a:xfrm>
            <a:prstGeom prst="roundRect">
              <a:avLst/>
            </a:prstGeom>
            <a:pattFill prst="ltUpDiag">
              <a:fgClr>
                <a:schemeClr val="accent5">
                  <a:lumMod val="75000"/>
                </a:schemeClr>
              </a:fgClr>
              <a:bgClr>
                <a:schemeClr val="accent5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91440" bIns="91440" anchor="ctr" anchorCtr="0">
              <a:normAutofit/>
            </a:bodyPr>
            <a:lstStyle/>
            <a:p>
              <a:pPr algn="r"/>
              <a:r>
                <a:rPr lang="en-US" sz="100">
                  <a:solidFill>
                    <a:srgbClr val="FFFFFF"/>
                  </a:solidFill>
                  <a:cs typeface="+mn-ea"/>
                  <a:sym typeface="+mn-lt"/>
                </a:rPr>
                <a:t>58%</a:t>
              </a:r>
            </a:p>
          </p:txBody>
        </p:sp>
        <p:sp>
          <p:nvSpPr>
            <p:cNvPr id="43" name="Freeform: Shape 106"/>
            <p:cNvSpPr>
              <a:spLocks/>
            </p:cNvSpPr>
            <p:nvPr/>
          </p:nvSpPr>
          <p:spPr bwMode="auto">
            <a:xfrm>
              <a:off x="6388790" y="5478398"/>
              <a:ext cx="313063" cy="310933"/>
            </a:xfrm>
            <a:custGeom>
              <a:avLst/>
              <a:gdLst>
                <a:gd name="T0" fmla="*/ 278227252 w 21437"/>
                <a:gd name="T1" fmla="*/ 181512920 h 21437"/>
                <a:gd name="T2" fmla="*/ 224525382 w 21437"/>
                <a:gd name="T3" fmla="*/ 186253815 h 21437"/>
                <a:gd name="T4" fmla="*/ 163746388 w 21437"/>
                <a:gd name="T5" fmla="*/ 127098893 h 21437"/>
                <a:gd name="T6" fmla="*/ 297860420 w 21437"/>
                <a:gd name="T7" fmla="*/ 48183154 h 21437"/>
                <a:gd name="T8" fmla="*/ 275053811 w 21437"/>
                <a:gd name="T9" fmla="*/ 25990522 h 21437"/>
                <a:gd name="T10" fmla="*/ 103373648 w 21437"/>
                <a:gd name="T11" fmla="*/ 68352185 h 21437"/>
                <a:gd name="T12" fmla="*/ 39968114 w 21437"/>
                <a:gd name="T13" fmla="*/ 6668302 h 21437"/>
                <a:gd name="T14" fmla="*/ 6852655 w 21437"/>
                <a:gd name="T15" fmla="*/ 6668302 h 21437"/>
                <a:gd name="T16" fmla="*/ 6852655 w 21437"/>
                <a:gd name="T17" fmla="*/ 38890974 h 21437"/>
                <a:gd name="T18" fmla="*/ 70245387 w 21437"/>
                <a:gd name="T19" fmla="*/ 100574975 h 21437"/>
                <a:gd name="T20" fmla="*/ 26808398 w 21437"/>
                <a:gd name="T21" fmla="*/ 267534270 h 21437"/>
                <a:gd name="T22" fmla="*/ 49629224 w 21437"/>
                <a:gd name="T23" fmla="*/ 289739412 h 21437"/>
                <a:gd name="T24" fmla="*/ 130630929 w 21437"/>
                <a:gd name="T25" fmla="*/ 159320396 h 21437"/>
                <a:gd name="T26" fmla="*/ 191411339 w 21437"/>
                <a:gd name="T27" fmla="*/ 218476486 h 21437"/>
                <a:gd name="T28" fmla="*/ 186538780 w 21437"/>
                <a:gd name="T29" fmla="*/ 270731883 h 21437"/>
                <a:gd name="T30" fmla="*/ 209344203 w 21437"/>
                <a:gd name="T31" fmla="*/ 292937024 h 21437"/>
                <a:gd name="T32" fmla="*/ 242459541 w 21437"/>
                <a:gd name="T33" fmla="*/ 235926948 h 21437"/>
                <a:gd name="T34" fmla="*/ 301048198 w 21437"/>
                <a:gd name="T35" fmla="*/ 203704266 h 21437"/>
                <a:gd name="T36" fmla="*/ 278227252 w 21437"/>
                <a:gd name="T37" fmla="*/ 181512920 h 21437"/>
                <a:gd name="T38" fmla="*/ 278227252 w 21437"/>
                <a:gd name="T39" fmla="*/ 181512920 h 214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437" h="21437">
                  <a:moveTo>
                    <a:pt x="19812" y="13283"/>
                  </a:moveTo>
                  <a:lnTo>
                    <a:pt x="15988" y="13630"/>
                  </a:lnTo>
                  <a:lnTo>
                    <a:pt x="11660" y="9301"/>
                  </a:lnTo>
                  <a:lnTo>
                    <a:pt x="21210" y="3526"/>
                  </a:lnTo>
                  <a:lnTo>
                    <a:pt x="19586" y="1902"/>
                  </a:lnTo>
                  <a:lnTo>
                    <a:pt x="7361" y="5002"/>
                  </a:lnTo>
                  <a:lnTo>
                    <a:pt x="2846" y="488"/>
                  </a:lnTo>
                  <a:cubicBezTo>
                    <a:pt x="2195" y="-163"/>
                    <a:pt x="1140" y="-163"/>
                    <a:pt x="488" y="488"/>
                  </a:cubicBezTo>
                  <a:cubicBezTo>
                    <a:pt x="-163" y="1140"/>
                    <a:pt x="-163" y="2195"/>
                    <a:pt x="488" y="2846"/>
                  </a:cubicBezTo>
                  <a:lnTo>
                    <a:pt x="5002" y="7360"/>
                  </a:lnTo>
                  <a:lnTo>
                    <a:pt x="1909" y="19578"/>
                  </a:lnTo>
                  <a:lnTo>
                    <a:pt x="3534" y="21203"/>
                  </a:lnTo>
                  <a:lnTo>
                    <a:pt x="9302" y="11659"/>
                  </a:lnTo>
                  <a:lnTo>
                    <a:pt x="13630" y="15988"/>
                  </a:lnTo>
                  <a:lnTo>
                    <a:pt x="13283" y="19812"/>
                  </a:lnTo>
                  <a:lnTo>
                    <a:pt x="14907" y="21437"/>
                  </a:lnTo>
                  <a:lnTo>
                    <a:pt x="17265" y="17265"/>
                  </a:lnTo>
                  <a:lnTo>
                    <a:pt x="21437" y="14907"/>
                  </a:lnTo>
                  <a:lnTo>
                    <a:pt x="19812" y="13283"/>
                  </a:lnTo>
                  <a:close/>
                  <a:moveTo>
                    <a:pt x="19812" y="13283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Freeform: Shape 107"/>
            <p:cNvSpPr>
              <a:spLocks/>
            </p:cNvSpPr>
            <p:nvPr/>
          </p:nvSpPr>
          <p:spPr bwMode="auto">
            <a:xfrm>
              <a:off x="6459072" y="3193677"/>
              <a:ext cx="172504" cy="313062"/>
            </a:xfrm>
            <a:custGeom>
              <a:avLst/>
              <a:gdLst>
                <a:gd name="T0" fmla="*/ 19780573 w 21600"/>
                <a:gd name="T1" fmla="*/ 191199061 h 21600"/>
                <a:gd name="T2" fmla="*/ 25382283 w 21600"/>
                <a:gd name="T3" fmla="*/ 96676410 h 21600"/>
                <a:gd name="T4" fmla="*/ 25387355 w 21600"/>
                <a:gd name="T5" fmla="*/ 96648741 h 21600"/>
                <a:gd name="T6" fmla="*/ 25382283 w 21600"/>
                <a:gd name="T7" fmla="*/ 96648741 h 21600"/>
                <a:gd name="T8" fmla="*/ 25387355 w 21600"/>
                <a:gd name="T9" fmla="*/ 96554089 h 21600"/>
                <a:gd name="T10" fmla="*/ 10594318 w 21600"/>
                <a:gd name="T11" fmla="*/ 96622250 h 21600"/>
                <a:gd name="T12" fmla="*/ 16003842 w 21600"/>
                <a:gd name="T13" fmla="*/ 0 h 21600"/>
                <a:gd name="T14" fmla="*/ 7705606 w 21600"/>
                <a:gd name="T15" fmla="*/ 0 h 21600"/>
                <a:gd name="T16" fmla="*/ 6346 w 21600"/>
                <a:gd name="T17" fmla="*/ 130381521 h 21600"/>
                <a:gd name="T18" fmla="*/ 0 w 21600"/>
                <a:gd name="T19" fmla="*/ 130409308 h 21600"/>
                <a:gd name="T20" fmla="*/ 5066 w 21600"/>
                <a:gd name="T21" fmla="*/ 130409308 h 21600"/>
                <a:gd name="T22" fmla="*/ 0 w 21600"/>
                <a:gd name="T23" fmla="*/ 130517735 h 21600"/>
                <a:gd name="T24" fmla="*/ 14793037 w 21600"/>
                <a:gd name="T25" fmla="*/ 130436966 h 21600"/>
                <a:gd name="T26" fmla="*/ 11261231 w 21600"/>
                <a:gd name="T27" fmla="*/ 191212836 h 21600"/>
                <a:gd name="T28" fmla="*/ 4331826 w 21600"/>
                <a:gd name="T29" fmla="*/ 191212836 h 21600"/>
                <a:gd name="T30" fmla="*/ 10776413 w 21600"/>
                <a:gd name="T31" fmla="*/ 294279076 h 21600"/>
                <a:gd name="T32" fmla="*/ 27129407 w 21600"/>
                <a:gd name="T33" fmla="*/ 191212836 h 21600"/>
                <a:gd name="T34" fmla="*/ 19780573 w 21600"/>
                <a:gd name="T35" fmla="*/ 191212836 h 21600"/>
                <a:gd name="T36" fmla="*/ 19780573 w 21600"/>
                <a:gd name="T37" fmla="*/ 191199061 h 21600"/>
                <a:gd name="T38" fmla="*/ 19780573 w 21600"/>
                <a:gd name="T39" fmla="*/ 191199061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5749" y="14034"/>
                  </a:moveTo>
                  <a:lnTo>
                    <a:pt x="20209" y="7096"/>
                  </a:lnTo>
                  <a:lnTo>
                    <a:pt x="20213" y="7094"/>
                  </a:lnTo>
                  <a:lnTo>
                    <a:pt x="20209" y="7094"/>
                  </a:lnTo>
                  <a:lnTo>
                    <a:pt x="20213" y="7087"/>
                  </a:lnTo>
                  <a:lnTo>
                    <a:pt x="8435" y="7092"/>
                  </a:lnTo>
                  <a:cubicBezTo>
                    <a:pt x="8491" y="6986"/>
                    <a:pt x="11303" y="2726"/>
                    <a:pt x="12742" y="0"/>
                  </a:cubicBezTo>
                  <a:lnTo>
                    <a:pt x="6135" y="0"/>
                  </a:lnTo>
                  <a:lnTo>
                    <a:pt x="5" y="9570"/>
                  </a:lnTo>
                  <a:lnTo>
                    <a:pt x="0" y="9572"/>
                  </a:lnTo>
                  <a:lnTo>
                    <a:pt x="4" y="9572"/>
                  </a:lnTo>
                  <a:lnTo>
                    <a:pt x="0" y="9580"/>
                  </a:lnTo>
                  <a:lnTo>
                    <a:pt x="11778" y="9574"/>
                  </a:lnTo>
                  <a:cubicBezTo>
                    <a:pt x="11738" y="9650"/>
                    <a:pt x="10302" y="11811"/>
                    <a:pt x="8966" y="14035"/>
                  </a:cubicBezTo>
                  <a:lnTo>
                    <a:pt x="3449" y="14035"/>
                  </a:lnTo>
                  <a:lnTo>
                    <a:pt x="8580" y="21600"/>
                  </a:lnTo>
                  <a:lnTo>
                    <a:pt x="21600" y="14035"/>
                  </a:lnTo>
                  <a:lnTo>
                    <a:pt x="15749" y="14035"/>
                  </a:lnTo>
                  <a:lnTo>
                    <a:pt x="15749" y="14034"/>
                  </a:lnTo>
                  <a:close/>
                  <a:moveTo>
                    <a:pt x="15749" y="14034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Freeform: Shape 108"/>
            <p:cNvSpPr>
              <a:spLocks/>
            </p:cNvSpPr>
            <p:nvPr/>
          </p:nvSpPr>
          <p:spPr bwMode="auto">
            <a:xfrm>
              <a:off x="6379631" y="4312423"/>
              <a:ext cx="287507" cy="313062"/>
            </a:xfrm>
            <a:custGeom>
              <a:avLst/>
              <a:gdLst>
                <a:gd name="T0" fmla="*/ 209330669 w 21600"/>
                <a:gd name="T1" fmla="*/ 71021845 h 21600"/>
                <a:gd name="T2" fmla="*/ 112786572 w 21600"/>
                <a:gd name="T3" fmla="*/ 0 h 21600"/>
                <a:gd name="T4" fmla="*/ 0 w 21600"/>
                <a:gd name="T5" fmla="*/ 147139538 h 21600"/>
                <a:gd name="T6" fmla="*/ 112786572 w 21600"/>
                <a:gd name="T7" fmla="*/ 294279076 h 21600"/>
                <a:gd name="T8" fmla="*/ 208855966 w 21600"/>
                <a:gd name="T9" fmla="*/ 224238280 h 21600"/>
                <a:gd name="T10" fmla="*/ 111226631 w 21600"/>
                <a:gd name="T11" fmla="*/ 147820490 h 21600"/>
                <a:gd name="T12" fmla="*/ 209330669 w 21600"/>
                <a:gd name="T13" fmla="*/ 71021845 h 21600"/>
                <a:gd name="T14" fmla="*/ 132886095 w 21600"/>
                <a:gd name="T15" fmla="*/ 39509699 h 21600"/>
                <a:gd name="T16" fmla="*/ 150902347 w 21600"/>
                <a:gd name="T17" fmla="*/ 63011683 h 21600"/>
                <a:gd name="T18" fmla="*/ 132886095 w 21600"/>
                <a:gd name="T19" fmla="*/ 86512490 h 21600"/>
                <a:gd name="T20" fmla="*/ 114879696 w 21600"/>
                <a:gd name="T21" fmla="*/ 63011683 h 21600"/>
                <a:gd name="T22" fmla="*/ 132886095 w 21600"/>
                <a:gd name="T23" fmla="*/ 39509699 h 21600"/>
                <a:gd name="T24" fmla="*/ 132886095 w 21600"/>
                <a:gd name="T25" fmla="*/ 39509699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21600" y="5213"/>
                  </a:moveTo>
                  <a:cubicBezTo>
                    <a:pt x="19560" y="2089"/>
                    <a:pt x="15862" y="0"/>
                    <a:pt x="11638" y="0"/>
                  </a:cubicBezTo>
                  <a:cubicBezTo>
                    <a:pt x="5210" y="0"/>
                    <a:pt x="0" y="4835"/>
                    <a:pt x="0" y="10800"/>
                  </a:cubicBezTo>
                  <a:cubicBezTo>
                    <a:pt x="0" y="16765"/>
                    <a:pt x="5210" y="21600"/>
                    <a:pt x="11638" y="21600"/>
                  </a:cubicBezTo>
                  <a:cubicBezTo>
                    <a:pt x="15829" y="21600"/>
                    <a:pt x="19502" y="19544"/>
                    <a:pt x="21551" y="16459"/>
                  </a:cubicBezTo>
                  <a:lnTo>
                    <a:pt x="11477" y="10850"/>
                  </a:lnTo>
                  <a:lnTo>
                    <a:pt x="21600" y="5213"/>
                  </a:lnTo>
                  <a:close/>
                  <a:moveTo>
                    <a:pt x="13712" y="2900"/>
                  </a:moveTo>
                  <a:cubicBezTo>
                    <a:pt x="14739" y="2900"/>
                    <a:pt x="15571" y="3672"/>
                    <a:pt x="15571" y="4625"/>
                  </a:cubicBezTo>
                  <a:cubicBezTo>
                    <a:pt x="15571" y="5578"/>
                    <a:pt x="14739" y="6350"/>
                    <a:pt x="13712" y="6350"/>
                  </a:cubicBezTo>
                  <a:cubicBezTo>
                    <a:pt x="12686" y="6350"/>
                    <a:pt x="11854" y="5578"/>
                    <a:pt x="11854" y="4625"/>
                  </a:cubicBezTo>
                  <a:cubicBezTo>
                    <a:pt x="11854" y="3672"/>
                    <a:pt x="12686" y="2900"/>
                    <a:pt x="13712" y="2900"/>
                  </a:cubicBezTo>
                  <a:close/>
                  <a:moveTo>
                    <a:pt x="13712" y="2900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Freeform: Shape 109"/>
            <p:cNvSpPr>
              <a:spLocks/>
            </p:cNvSpPr>
            <p:nvPr/>
          </p:nvSpPr>
          <p:spPr bwMode="auto">
            <a:xfrm>
              <a:off x="6388793" y="3789257"/>
              <a:ext cx="313062" cy="227875"/>
            </a:xfrm>
            <a:custGeom>
              <a:avLst/>
              <a:gdLst>
                <a:gd name="T0" fmla="*/ 284074652 w 21600"/>
                <a:gd name="T1" fmla="*/ 9591959 h 21600"/>
                <a:gd name="T2" fmla="*/ 130722003 w 21600"/>
                <a:gd name="T3" fmla="*/ 9591959 h 21600"/>
                <a:gd name="T4" fmla="*/ 130613565 w 21600"/>
                <a:gd name="T5" fmla="*/ 9477184 h 21600"/>
                <a:gd name="T6" fmla="*/ 120845572 w 21600"/>
                <a:gd name="T7" fmla="*/ 3495796 h 21600"/>
                <a:gd name="T8" fmla="*/ 106076264 w 21600"/>
                <a:gd name="T9" fmla="*/ 0 h 21600"/>
                <a:gd name="T10" fmla="*/ 62397606 w 21600"/>
                <a:gd name="T11" fmla="*/ 0 h 21600"/>
                <a:gd name="T12" fmla="*/ 47629465 w 21600"/>
                <a:gd name="T13" fmla="*/ 3495796 h 21600"/>
                <a:gd name="T14" fmla="*/ 37875355 w 21600"/>
                <a:gd name="T15" fmla="*/ 9477184 h 21600"/>
                <a:gd name="T16" fmla="*/ 37751749 w 21600"/>
                <a:gd name="T17" fmla="*/ 9591959 h 21600"/>
                <a:gd name="T18" fmla="*/ 10204304 w 21600"/>
                <a:gd name="T19" fmla="*/ 9591959 h 21600"/>
                <a:gd name="T20" fmla="*/ 0 w 21600"/>
                <a:gd name="T21" fmla="*/ 13504517 h 21600"/>
                <a:gd name="T22" fmla="*/ 0 w 21600"/>
                <a:gd name="T23" fmla="*/ 78701562 h 21600"/>
                <a:gd name="T24" fmla="*/ 10204304 w 21600"/>
                <a:gd name="T25" fmla="*/ 82610220 h 21600"/>
                <a:gd name="T26" fmla="*/ 284074652 w 21600"/>
                <a:gd name="T27" fmla="*/ 82610220 h 21600"/>
                <a:gd name="T28" fmla="*/ 294279076 w 21600"/>
                <a:gd name="T29" fmla="*/ 78701562 h 21600"/>
                <a:gd name="T30" fmla="*/ 294279076 w 21600"/>
                <a:gd name="T31" fmla="*/ 13504517 h 21600"/>
                <a:gd name="T32" fmla="*/ 284074652 w 21600"/>
                <a:gd name="T33" fmla="*/ 9591959 h 21600"/>
                <a:gd name="T34" fmla="*/ 43284027 w 21600"/>
                <a:gd name="T35" fmla="*/ 76204222 h 21600"/>
                <a:gd name="T36" fmla="*/ 8255980 w 21600"/>
                <a:gd name="T37" fmla="*/ 76204222 h 21600"/>
                <a:gd name="T38" fmla="*/ 8255980 w 21600"/>
                <a:gd name="T39" fmla="*/ 16108848 h 21600"/>
                <a:gd name="T40" fmla="*/ 43284027 w 21600"/>
                <a:gd name="T41" fmla="*/ 16108848 h 21600"/>
                <a:gd name="T42" fmla="*/ 43284027 w 21600"/>
                <a:gd name="T43" fmla="*/ 76204222 h 21600"/>
                <a:gd name="T44" fmla="*/ 146771280 w 21600"/>
                <a:gd name="T45" fmla="*/ 70237863 h 21600"/>
                <a:gd name="T46" fmla="*/ 83951256 w 21600"/>
                <a:gd name="T47" fmla="*/ 46154616 h 21600"/>
                <a:gd name="T48" fmla="*/ 146771280 w 21600"/>
                <a:gd name="T49" fmla="*/ 22075207 h 21600"/>
                <a:gd name="T50" fmla="*/ 209578696 w 21600"/>
                <a:gd name="T51" fmla="*/ 46154616 h 21600"/>
                <a:gd name="T52" fmla="*/ 146771280 w 21600"/>
                <a:gd name="T53" fmla="*/ 70237863 h 21600"/>
                <a:gd name="T54" fmla="*/ 266281437 w 21600"/>
                <a:gd name="T55" fmla="*/ 35713491 h 21600"/>
                <a:gd name="T56" fmla="*/ 229592674 w 21600"/>
                <a:gd name="T57" fmla="*/ 35713491 h 21600"/>
                <a:gd name="T58" fmla="*/ 229592674 w 21600"/>
                <a:gd name="T59" fmla="*/ 21650651 h 21600"/>
                <a:gd name="T60" fmla="*/ 266281437 w 21600"/>
                <a:gd name="T61" fmla="*/ 21650651 h 21600"/>
                <a:gd name="T62" fmla="*/ 266281437 w 21600"/>
                <a:gd name="T63" fmla="*/ 35713491 h 21600"/>
                <a:gd name="T64" fmla="*/ 266281437 w 21600"/>
                <a:gd name="T65" fmla="*/ 35713491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20851" y="2508"/>
                  </a:moveTo>
                  <a:lnTo>
                    <a:pt x="9595" y="2508"/>
                  </a:lnTo>
                  <a:cubicBezTo>
                    <a:pt x="9592" y="2498"/>
                    <a:pt x="9590" y="2487"/>
                    <a:pt x="9587" y="2478"/>
                  </a:cubicBezTo>
                  <a:lnTo>
                    <a:pt x="8870" y="914"/>
                  </a:lnTo>
                  <a:cubicBezTo>
                    <a:pt x="8686" y="411"/>
                    <a:pt x="8199" y="0"/>
                    <a:pt x="7786" y="0"/>
                  </a:cubicBezTo>
                  <a:lnTo>
                    <a:pt x="4580" y="0"/>
                  </a:lnTo>
                  <a:cubicBezTo>
                    <a:pt x="4168" y="0"/>
                    <a:pt x="3680" y="412"/>
                    <a:pt x="3496" y="914"/>
                  </a:cubicBezTo>
                  <a:lnTo>
                    <a:pt x="2780" y="2478"/>
                  </a:lnTo>
                  <a:cubicBezTo>
                    <a:pt x="2776" y="2487"/>
                    <a:pt x="2775" y="2498"/>
                    <a:pt x="2771" y="2508"/>
                  </a:cubicBezTo>
                  <a:lnTo>
                    <a:pt x="749" y="2508"/>
                  </a:lnTo>
                  <a:cubicBezTo>
                    <a:pt x="337" y="2508"/>
                    <a:pt x="0" y="2968"/>
                    <a:pt x="0" y="3531"/>
                  </a:cubicBezTo>
                  <a:lnTo>
                    <a:pt x="0" y="20578"/>
                  </a:lnTo>
                  <a:cubicBezTo>
                    <a:pt x="0" y="21140"/>
                    <a:pt x="337" y="21600"/>
                    <a:pt x="749" y="21600"/>
                  </a:cubicBezTo>
                  <a:lnTo>
                    <a:pt x="20851" y="21600"/>
                  </a:lnTo>
                  <a:cubicBezTo>
                    <a:pt x="21263" y="21600"/>
                    <a:pt x="21600" y="21140"/>
                    <a:pt x="21600" y="20578"/>
                  </a:cubicBezTo>
                  <a:lnTo>
                    <a:pt x="21600" y="3531"/>
                  </a:lnTo>
                  <a:cubicBezTo>
                    <a:pt x="21600" y="2968"/>
                    <a:pt x="21263" y="2508"/>
                    <a:pt x="20851" y="2508"/>
                  </a:cubicBezTo>
                  <a:close/>
                  <a:moveTo>
                    <a:pt x="3177" y="19925"/>
                  </a:moveTo>
                  <a:lnTo>
                    <a:pt x="606" y="19925"/>
                  </a:lnTo>
                  <a:lnTo>
                    <a:pt x="606" y="4212"/>
                  </a:lnTo>
                  <a:lnTo>
                    <a:pt x="3177" y="4212"/>
                  </a:lnTo>
                  <a:lnTo>
                    <a:pt x="3177" y="19925"/>
                  </a:lnTo>
                  <a:close/>
                  <a:moveTo>
                    <a:pt x="10773" y="18365"/>
                  </a:moveTo>
                  <a:cubicBezTo>
                    <a:pt x="8226" y="18365"/>
                    <a:pt x="6162" y="15546"/>
                    <a:pt x="6162" y="12068"/>
                  </a:cubicBezTo>
                  <a:cubicBezTo>
                    <a:pt x="6162" y="8591"/>
                    <a:pt x="8226" y="5772"/>
                    <a:pt x="10773" y="5772"/>
                  </a:cubicBezTo>
                  <a:cubicBezTo>
                    <a:pt x="13319" y="5772"/>
                    <a:pt x="15383" y="8591"/>
                    <a:pt x="15383" y="12068"/>
                  </a:cubicBezTo>
                  <a:cubicBezTo>
                    <a:pt x="15383" y="15546"/>
                    <a:pt x="13319" y="18365"/>
                    <a:pt x="10773" y="18365"/>
                  </a:cubicBezTo>
                  <a:close/>
                  <a:moveTo>
                    <a:pt x="19545" y="9338"/>
                  </a:moveTo>
                  <a:lnTo>
                    <a:pt x="16852" y="9338"/>
                  </a:lnTo>
                  <a:lnTo>
                    <a:pt x="16852" y="5661"/>
                  </a:lnTo>
                  <a:lnTo>
                    <a:pt x="19545" y="5661"/>
                  </a:lnTo>
                  <a:lnTo>
                    <a:pt x="19545" y="9338"/>
                  </a:lnTo>
                  <a:close/>
                  <a:moveTo>
                    <a:pt x="19545" y="933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7" name="Group 110"/>
            <p:cNvGrpSpPr>
              <a:grpSpLocks/>
            </p:cNvGrpSpPr>
            <p:nvPr/>
          </p:nvGrpSpPr>
          <p:grpSpPr bwMode="auto">
            <a:xfrm>
              <a:off x="6376719" y="4942822"/>
              <a:ext cx="310933" cy="266209"/>
              <a:chOff x="0" y="0"/>
              <a:chExt cx="576" cy="493"/>
            </a:xfrm>
            <a:solidFill>
              <a:schemeClr val="accent4"/>
            </a:solidFill>
            <a:effectLst/>
          </p:grpSpPr>
          <p:sp>
            <p:nvSpPr>
              <p:cNvPr id="68" name="Freeform: Shape 111"/>
              <p:cNvSpPr>
                <a:spLocks/>
              </p:cNvSpPr>
              <p:nvPr/>
            </p:nvSpPr>
            <p:spPr bwMode="auto">
              <a:xfrm>
                <a:off x="0" y="0"/>
                <a:ext cx="576" cy="4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600" h="21600">
                    <a:moveTo>
                      <a:pt x="20846" y="0"/>
                    </a:moveTo>
                    <a:lnTo>
                      <a:pt x="3886" y="0"/>
                    </a:lnTo>
                    <a:cubicBezTo>
                      <a:pt x="3293" y="0"/>
                      <a:pt x="3132" y="187"/>
                      <a:pt x="3132" y="883"/>
                    </a:cubicBezTo>
                    <a:lnTo>
                      <a:pt x="3132" y="3757"/>
                    </a:lnTo>
                    <a:lnTo>
                      <a:pt x="754" y="3757"/>
                    </a:lnTo>
                    <a:cubicBezTo>
                      <a:pt x="161" y="3757"/>
                      <a:pt x="0" y="3944"/>
                      <a:pt x="0" y="4639"/>
                    </a:cubicBezTo>
                    <a:lnTo>
                      <a:pt x="0" y="19215"/>
                    </a:lnTo>
                    <a:cubicBezTo>
                      <a:pt x="0" y="20254"/>
                      <a:pt x="1044" y="21600"/>
                      <a:pt x="2039" y="21600"/>
                    </a:cubicBezTo>
                    <a:lnTo>
                      <a:pt x="3886" y="21600"/>
                    </a:lnTo>
                    <a:lnTo>
                      <a:pt x="18035" y="21600"/>
                    </a:lnTo>
                    <a:lnTo>
                      <a:pt x="20845" y="21600"/>
                    </a:lnTo>
                    <a:cubicBezTo>
                      <a:pt x="21439" y="21600"/>
                      <a:pt x="21600" y="21413"/>
                      <a:pt x="21600" y="20717"/>
                    </a:cubicBezTo>
                    <a:lnTo>
                      <a:pt x="21600" y="883"/>
                    </a:lnTo>
                    <a:cubicBezTo>
                      <a:pt x="21600" y="187"/>
                      <a:pt x="21440" y="0"/>
                      <a:pt x="20846" y="0"/>
                    </a:cubicBezTo>
                    <a:close/>
                    <a:moveTo>
                      <a:pt x="20315" y="20097"/>
                    </a:moveTo>
                    <a:lnTo>
                      <a:pt x="18035" y="20097"/>
                    </a:lnTo>
                    <a:lnTo>
                      <a:pt x="3886" y="20097"/>
                    </a:lnTo>
                    <a:lnTo>
                      <a:pt x="2040" y="20097"/>
                    </a:lnTo>
                    <a:cubicBezTo>
                      <a:pt x="1811" y="20097"/>
                      <a:pt x="1310" y="19505"/>
                      <a:pt x="1285" y="19214"/>
                    </a:cubicBezTo>
                    <a:lnTo>
                      <a:pt x="1285" y="5258"/>
                    </a:lnTo>
                    <a:lnTo>
                      <a:pt x="3132" y="5258"/>
                    </a:lnTo>
                    <a:lnTo>
                      <a:pt x="3132" y="18750"/>
                    </a:lnTo>
                    <a:lnTo>
                      <a:pt x="4416" y="18750"/>
                    </a:lnTo>
                    <a:lnTo>
                      <a:pt x="4416" y="5258"/>
                    </a:lnTo>
                    <a:lnTo>
                      <a:pt x="4417" y="5258"/>
                    </a:lnTo>
                    <a:lnTo>
                      <a:pt x="4417" y="3756"/>
                    </a:lnTo>
                    <a:lnTo>
                      <a:pt x="4417" y="1502"/>
                    </a:lnTo>
                    <a:lnTo>
                      <a:pt x="20315" y="1502"/>
                    </a:lnTo>
                    <a:lnTo>
                      <a:pt x="20315" y="20097"/>
                    </a:lnTo>
                    <a:close/>
                    <a:moveTo>
                      <a:pt x="20315" y="20097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9" name="Rectangle 112"/>
              <p:cNvSpPr>
                <a:spLocks/>
              </p:cNvSpPr>
              <p:nvPr/>
            </p:nvSpPr>
            <p:spPr bwMode="auto">
              <a:xfrm>
                <a:off x="168" y="72"/>
                <a:ext cx="154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0" name="Rectangle 113"/>
              <p:cNvSpPr>
                <a:spLocks/>
              </p:cNvSpPr>
              <p:nvPr/>
            </p:nvSpPr>
            <p:spPr bwMode="auto">
              <a:xfrm>
                <a:off x="368" y="9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1" name="Rectangle 114"/>
              <p:cNvSpPr>
                <a:spLocks/>
              </p:cNvSpPr>
              <p:nvPr/>
            </p:nvSpPr>
            <p:spPr bwMode="auto">
              <a:xfrm>
                <a:off x="368" y="176"/>
                <a:ext cx="128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Rectangle 115"/>
              <p:cNvSpPr>
                <a:spLocks/>
              </p:cNvSpPr>
              <p:nvPr/>
            </p:nvSpPr>
            <p:spPr bwMode="auto">
              <a:xfrm>
                <a:off x="168" y="28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3" name="Rectangle 116"/>
              <p:cNvSpPr>
                <a:spLocks/>
              </p:cNvSpPr>
              <p:nvPr/>
            </p:nvSpPr>
            <p:spPr bwMode="auto">
              <a:xfrm>
                <a:off x="168" y="360"/>
                <a:ext cx="330" cy="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119"/>
            <p:cNvGrpSpPr/>
            <p:nvPr/>
          </p:nvGrpSpPr>
          <p:grpSpPr>
            <a:xfrm>
              <a:off x="1072173" y="1657978"/>
              <a:ext cx="626526" cy="626526"/>
              <a:chOff x="1427243" y="1987229"/>
              <a:chExt cx="1016000" cy="1016000"/>
            </a:xfrm>
            <a:effectLst/>
          </p:grpSpPr>
          <p:sp>
            <p:nvSpPr>
              <p:cNvPr id="66" name="Oval 120"/>
              <p:cNvSpPr/>
              <p:nvPr/>
            </p:nvSpPr>
            <p:spPr>
              <a:xfrm>
                <a:off x="1427243" y="1987229"/>
                <a:ext cx="1016000" cy="1016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21"/>
              <p:cNvSpPr>
                <a:spLocks/>
              </p:cNvSpPr>
              <p:nvPr/>
            </p:nvSpPr>
            <p:spPr bwMode="auto">
              <a:xfrm>
                <a:off x="1748604" y="2300569"/>
                <a:ext cx="373276" cy="373276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Group 122"/>
            <p:cNvGrpSpPr/>
            <p:nvPr/>
          </p:nvGrpSpPr>
          <p:grpSpPr>
            <a:xfrm>
              <a:off x="6472614" y="1657978"/>
              <a:ext cx="626526" cy="626526"/>
              <a:chOff x="6262908" y="1987229"/>
              <a:chExt cx="1016000" cy="1016000"/>
            </a:xfrm>
            <a:effectLst/>
          </p:grpSpPr>
          <p:sp>
            <p:nvSpPr>
              <p:cNvPr id="56" name="Oval 123"/>
              <p:cNvSpPr/>
              <p:nvPr/>
            </p:nvSpPr>
            <p:spPr>
              <a:xfrm>
                <a:off x="6262908" y="1987229"/>
                <a:ext cx="1016000" cy="1016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7" name="Group 124"/>
              <p:cNvGrpSpPr>
                <a:grpSpLocks/>
              </p:cNvGrpSpPr>
              <p:nvPr/>
            </p:nvGrpSpPr>
            <p:grpSpPr bwMode="auto">
              <a:xfrm>
                <a:off x="6581713" y="2281761"/>
                <a:ext cx="378392" cy="370722"/>
                <a:chOff x="0" y="0"/>
                <a:chExt cx="581" cy="573"/>
              </a:xfrm>
              <a:solidFill>
                <a:srgbClr val="FFFFFF"/>
              </a:solidFill>
            </p:grpSpPr>
            <p:sp>
              <p:nvSpPr>
                <p:cNvPr id="58" name="Freeform: Shape 125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: Shape 126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: Shape 127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28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: Shape 129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: Shape 130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: Shape 131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: Shape 132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0" name="Group 133"/>
            <p:cNvGrpSpPr/>
            <p:nvPr/>
          </p:nvGrpSpPr>
          <p:grpSpPr>
            <a:xfrm>
              <a:off x="1897455" y="1493401"/>
              <a:ext cx="4052500" cy="904880"/>
              <a:chOff x="5830071" y="1924824"/>
              <a:chExt cx="5493223" cy="904880"/>
            </a:xfrm>
          </p:grpSpPr>
          <p:sp>
            <p:nvSpPr>
              <p:cNvPr id="54" name="TextBox 134"/>
              <p:cNvSpPr txBox="1"/>
              <p:nvPr/>
            </p:nvSpPr>
            <p:spPr>
              <a:xfrm>
                <a:off x="5830071" y="1924824"/>
                <a:ext cx="5493223" cy="369332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144000" bIns="0">
                <a:normAutofit/>
              </a:bodyPr>
              <a:lstStyle/>
              <a:p>
                <a:r>
                  <a:rPr lang="zh-CN" altLang="en-US" sz="2000" b="1" dirty="0">
                    <a:solidFill>
                      <a:schemeClr val="accent6">
                        <a:lumMod val="75000"/>
                      </a:schemeClr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55" name="TextBox 135"/>
              <p:cNvSpPr txBox="1"/>
              <p:nvPr/>
            </p:nvSpPr>
            <p:spPr>
              <a:xfrm>
                <a:off x="5830071" y="2344956"/>
                <a:ext cx="5493223" cy="484748"/>
              </a:xfrm>
              <a:prstGeom prst="rect">
                <a:avLst/>
              </a:prstGeom>
              <a:noFill/>
              <a:effectLst/>
            </p:spPr>
            <p:txBody>
              <a:bodyPr wrap="square" lIns="144000" tIns="0" rIns="144000" bIns="0" anchor="ctr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136"/>
            <p:cNvGrpSpPr/>
            <p:nvPr/>
          </p:nvGrpSpPr>
          <p:grpSpPr>
            <a:xfrm>
              <a:off x="7284575" y="1493401"/>
              <a:ext cx="4052500" cy="904880"/>
              <a:chOff x="5830071" y="1924824"/>
              <a:chExt cx="5493223" cy="904880"/>
            </a:xfrm>
          </p:grpSpPr>
          <p:sp>
            <p:nvSpPr>
              <p:cNvPr id="52" name="TextBox 137"/>
              <p:cNvSpPr txBox="1"/>
              <p:nvPr/>
            </p:nvSpPr>
            <p:spPr>
              <a:xfrm>
                <a:off x="5830071" y="1924824"/>
                <a:ext cx="5493223" cy="369332"/>
              </a:xfrm>
              <a:prstGeom prst="rect">
                <a:avLst/>
              </a:prstGeom>
              <a:noFill/>
              <a:effectLst/>
            </p:spPr>
            <p:txBody>
              <a:bodyPr wrap="none" lIns="144000" tIns="0" rIns="144000" bIns="0">
                <a:normAutofit/>
              </a:bodyPr>
              <a:lstStyle/>
              <a:p>
                <a:r>
                  <a:rPr lang="zh-CN" altLang="en-US" sz="2000" b="1" dirty="0">
                    <a:solidFill>
                      <a:schemeClr val="accent6">
                        <a:lumMod val="75000"/>
                      </a:schemeClr>
                    </a:solidFill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53" name="TextBox 138"/>
              <p:cNvSpPr txBox="1"/>
              <p:nvPr/>
            </p:nvSpPr>
            <p:spPr>
              <a:xfrm>
                <a:off x="5830071" y="2344956"/>
                <a:ext cx="5493223" cy="484748"/>
              </a:xfrm>
              <a:prstGeom prst="rect">
                <a:avLst/>
              </a:prstGeom>
              <a:noFill/>
              <a:effectLst/>
            </p:spPr>
            <p:txBody>
              <a:bodyPr wrap="square" lIns="144000" tIns="0" rIns="144000" bIns="0" anchor="ctr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80" name="TextBox 8">
            <a:extLst>
              <a:ext uri="{FF2B5EF4-FFF2-40B4-BE49-F238E27FC236}">
                <a16:creationId xmlns:a16="http://schemas.microsoft.com/office/drawing/2014/main" id="{79E07F87-A805-47F3-AB4A-17155EE93653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6CFF48F-EC33-4CD1-8EF4-D32A552698AE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8B591AE3-D8DD-4996-A4AA-B99C5FEBEB95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39806182-807A-4FF9-B58E-AFB9F906E4BA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1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/>
          <p:bldP spid="8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FF616E1E-5BBF-4357-835F-733D6712E5D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630984" y="2129300"/>
            <a:ext cx="1828800" cy="1828800"/>
            <a:chOff x="1227607" y="1699532"/>
            <a:chExt cx="1828800" cy="182880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4E8CB6B-E1BA-48FC-9DE1-A4FCD8DB6C29}"/>
                </a:ext>
              </a:extLst>
            </p:cNvPr>
            <p:cNvSpPr/>
            <p:nvPr/>
          </p:nvSpPr>
          <p:spPr>
            <a:xfrm>
              <a:off x="1227607" y="1699532"/>
              <a:ext cx="1828800" cy="1828800"/>
            </a:xfrm>
            <a:prstGeom prst="ellipse">
              <a:avLst/>
            </a:prstGeom>
            <a:noFill/>
            <a:ln w="101600" cap="sq" cmpd="dbl">
              <a:solidFill>
                <a:schemeClr val="bg1">
                  <a:lumMod val="85000"/>
                </a:schemeClr>
              </a:solidFill>
              <a:prstDash val="sysDot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2CE4D801-8572-400C-9BFA-150161FE4C8D}"/>
                </a:ext>
              </a:extLst>
            </p:cNvPr>
            <p:cNvSpPr/>
            <p:nvPr/>
          </p:nvSpPr>
          <p:spPr>
            <a:xfrm>
              <a:off x="1227607" y="1699532"/>
              <a:ext cx="1828800" cy="1828800"/>
            </a:xfrm>
            <a:prstGeom prst="arc">
              <a:avLst>
                <a:gd name="adj1" fmla="val 16200000"/>
                <a:gd name="adj2" fmla="val 9327439"/>
              </a:avLst>
            </a:prstGeom>
            <a:noFill/>
            <a:ln w="1016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BEEB471-A283-45FD-BBD1-E7FF19752E8C}"/>
                </a:ext>
              </a:extLst>
            </p:cNvPr>
            <p:cNvSpPr/>
            <p:nvPr/>
          </p:nvSpPr>
          <p:spPr>
            <a:xfrm>
              <a:off x="1426271" y="1898196"/>
              <a:ext cx="1431472" cy="143147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cs typeface="+mn-ea"/>
                  <a:sym typeface="+mn-lt"/>
                </a:rPr>
                <a:t>65%</a:t>
              </a:r>
            </a:p>
          </p:txBody>
        </p: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2BBCE077-24DA-4873-98A1-FFB466B55BD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852129" y="2129300"/>
            <a:ext cx="1828800" cy="1828800"/>
            <a:chOff x="9135593" y="1699532"/>
            <a:chExt cx="1828800" cy="18288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33B5977-ED36-4790-9F85-B8B2C2D81117}"/>
                </a:ext>
              </a:extLst>
            </p:cNvPr>
            <p:cNvSpPr/>
            <p:nvPr/>
          </p:nvSpPr>
          <p:spPr>
            <a:xfrm>
              <a:off x="9135593" y="1699532"/>
              <a:ext cx="1828800" cy="1828800"/>
            </a:xfrm>
            <a:prstGeom prst="ellipse">
              <a:avLst/>
            </a:prstGeom>
            <a:noFill/>
            <a:ln w="101600" cap="sq" cmpd="dbl">
              <a:solidFill>
                <a:schemeClr val="bg1">
                  <a:lumMod val="85000"/>
                </a:schemeClr>
              </a:solidFill>
              <a:prstDash val="sysDot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54BB3321-41D9-43E6-B1E2-BDA5D3CF1160}"/>
                </a:ext>
              </a:extLst>
            </p:cNvPr>
            <p:cNvSpPr/>
            <p:nvPr/>
          </p:nvSpPr>
          <p:spPr>
            <a:xfrm>
              <a:off x="9135593" y="1699532"/>
              <a:ext cx="1828800" cy="1828800"/>
            </a:xfrm>
            <a:prstGeom prst="arc">
              <a:avLst>
                <a:gd name="adj1" fmla="val 16200000"/>
                <a:gd name="adj2" fmla="val 2556060"/>
              </a:avLst>
            </a:prstGeom>
            <a:noFill/>
            <a:ln w="1016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BB11F83-90EA-4B61-BEE9-4971D5EE4D90}"/>
                </a:ext>
              </a:extLst>
            </p:cNvPr>
            <p:cNvSpPr/>
            <p:nvPr/>
          </p:nvSpPr>
          <p:spPr>
            <a:xfrm>
              <a:off x="9334257" y="1898196"/>
              <a:ext cx="1431472" cy="14314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cs typeface="+mn-ea"/>
                  <a:sym typeface="+mn-lt"/>
                </a:rPr>
                <a:t>45%</a:t>
              </a:r>
            </a:p>
          </p:txBody>
        </p:sp>
      </p:grpSp>
      <p:grpSp>
        <p:nvGrpSpPr>
          <p:cNvPr id="6" name="PA_库_组合 5">
            <a:extLst>
              <a:ext uri="{FF2B5EF4-FFF2-40B4-BE49-F238E27FC236}">
                <a16:creationId xmlns:a16="http://schemas.microsoft.com/office/drawing/2014/main" id="{CEB7123A-2AA0-4084-B3DB-C19A5FDC253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38032" y="2129300"/>
            <a:ext cx="1828800" cy="1828800"/>
            <a:chOff x="3863602" y="1699532"/>
            <a:chExt cx="1828800" cy="18288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AD54505-8FBD-4884-A4B8-966E4C0A6F4D}"/>
                </a:ext>
              </a:extLst>
            </p:cNvPr>
            <p:cNvSpPr/>
            <p:nvPr/>
          </p:nvSpPr>
          <p:spPr>
            <a:xfrm>
              <a:off x="3863602" y="1699532"/>
              <a:ext cx="1828800" cy="1828800"/>
            </a:xfrm>
            <a:prstGeom prst="ellipse">
              <a:avLst/>
            </a:prstGeom>
            <a:noFill/>
            <a:ln w="101600" cap="sq" cmpd="dbl">
              <a:solidFill>
                <a:schemeClr val="bg1">
                  <a:lumMod val="85000"/>
                </a:schemeClr>
              </a:solidFill>
              <a:prstDash val="sysDot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1FAAE60A-1A85-4651-8CC8-F5D8305C18F5}"/>
                </a:ext>
              </a:extLst>
            </p:cNvPr>
            <p:cNvSpPr/>
            <p:nvPr/>
          </p:nvSpPr>
          <p:spPr>
            <a:xfrm>
              <a:off x="3863602" y="1699532"/>
              <a:ext cx="1828800" cy="1828800"/>
            </a:xfrm>
            <a:prstGeom prst="arc">
              <a:avLst>
                <a:gd name="adj1" fmla="val 16200000"/>
                <a:gd name="adj2" fmla="val 19823153"/>
              </a:avLst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30449DC-799D-4B44-922E-9B0925BE3E9A}"/>
                </a:ext>
              </a:extLst>
            </p:cNvPr>
            <p:cNvSpPr/>
            <p:nvPr/>
          </p:nvSpPr>
          <p:spPr>
            <a:xfrm>
              <a:off x="4062266" y="1898196"/>
              <a:ext cx="1431472" cy="1431472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cs typeface="+mn-ea"/>
                  <a:sym typeface="+mn-lt"/>
                </a:rPr>
                <a:t>20%</a:t>
              </a:r>
            </a:p>
          </p:txBody>
        </p:sp>
      </p:grpSp>
      <p:grpSp>
        <p:nvGrpSpPr>
          <p:cNvPr id="7" name="PA_库_组合 6">
            <a:extLst>
              <a:ext uri="{FF2B5EF4-FFF2-40B4-BE49-F238E27FC236}">
                <a16:creationId xmlns:a16="http://schemas.microsoft.com/office/drawing/2014/main" id="{41751881-7174-4963-A9AA-1E7104B40FD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45080" y="2129300"/>
            <a:ext cx="1828800" cy="1828800"/>
            <a:chOff x="6499597" y="1699532"/>
            <a:chExt cx="1828800" cy="18288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3E1D69-AFCE-40A3-9C8E-3938B03E5B06}"/>
                </a:ext>
              </a:extLst>
            </p:cNvPr>
            <p:cNvSpPr/>
            <p:nvPr/>
          </p:nvSpPr>
          <p:spPr>
            <a:xfrm>
              <a:off x="6499597" y="1699532"/>
              <a:ext cx="1828800" cy="1828800"/>
            </a:xfrm>
            <a:prstGeom prst="ellipse">
              <a:avLst/>
            </a:prstGeom>
            <a:noFill/>
            <a:ln w="101600" cap="sq" cmpd="dbl">
              <a:solidFill>
                <a:schemeClr val="bg1">
                  <a:lumMod val="85000"/>
                </a:schemeClr>
              </a:solidFill>
              <a:prstDash val="sysDot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0BD2A60-8FA6-4E20-9E5E-1B99AE99F9B1}"/>
                </a:ext>
              </a:extLst>
            </p:cNvPr>
            <p:cNvSpPr/>
            <p:nvPr/>
          </p:nvSpPr>
          <p:spPr>
            <a:xfrm>
              <a:off x="6499597" y="1699532"/>
              <a:ext cx="1828800" cy="1828800"/>
            </a:xfrm>
            <a:prstGeom prst="arc">
              <a:avLst>
                <a:gd name="adj1" fmla="val 16200000"/>
                <a:gd name="adj2" fmla="val 13125984"/>
              </a:avLst>
            </a:prstGeom>
            <a:noFill/>
            <a:ln w="1016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C1304ED-AF7F-486B-ADD4-B1041B79EFE5}"/>
                </a:ext>
              </a:extLst>
            </p:cNvPr>
            <p:cNvSpPr/>
            <p:nvPr/>
          </p:nvSpPr>
          <p:spPr>
            <a:xfrm>
              <a:off x="6698261" y="1898196"/>
              <a:ext cx="1431472" cy="14314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cs typeface="+mn-ea"/>
                  <a:sym typeface="+mn-lt"/>
                </a:rPr>
                <a:t>90%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8F7F5F8-1BED-4E7C-B4EB-A0BD471BB290}"/>
              </a:ext>
            </a:extLst>
          </p:cNvPr>
          <p:cNvGrpSpPr/>
          <p:nvPr/>
        </p:nvGrpSpPr>
        <p:grpSpPr>
          <a:xfrm>
            <a:off x="1403721" y="4459099"/>
            <a:ext cx="2283325" cy="865505"/>
            <a:chOff x="11884" y="3191"/>
            <a:chExt cx="1639" cy="136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173A6C3-21D0-4160-B23B-652D59163D35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0" name="TextBox 76">
              <a:extLst>
                <a:ext uri="{FF2B5EF4-FFF2-40B4-BE49-F238E27FC236}">
                  <a16:creationId xmlns:a16="http://schemas.microsoft.com/office/drawing/2014/main" id="{0DB7693F-BA7A-41F1-878D-C30C4989B7B6}"/>
                </a:ext>
              </a:extLst>
            </p:cNvPr>
            <p:cNvSpPr txBox="1"/>
            <p:nvPr/>
          </p:nvSpPr>
          <p:spPr>
            <a:xfrm>
              <a:off x="11884" y="3191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366D2E6-0E58-4169-AE06-530C04A5E6A2}"/>
              </a:ext>
            </a:extLst>
          </p:cNvPr>
          <p:cNvGrpSpPr/>
          <p:nvPr/>
        </p:nvGrpSpPr>
        <p:grpSpPr>
          <a:xfrm>
            <a:off x="3810769" y="4459099"/>
            <a:ext cx="2283325" cy="865505"/>
            <a:chOff x="11884" y="3191"/>
            <a:chExt cx="1639" cy="136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44BD65-99FA-4FEB-9F3F-12FA40FEEFFE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3" name="TextBox 76">
              <a:extLst>
                <a:ext uri="{FF2B5EF4-FFF2-40B4-BE49-F238E27FC236}">
                  <a16:creationId xmlns:a16="http://schemas.microsoft.com/office/drawing/2014/main" id="{ED1C1582-9F67-4990-A56B-D59341293092}"/>
                </a:ext>
              </a:extLst>
            </p:cNvPr>
            <p:cNvSpPr txBox="1"/>
            <p:nvPr/>
          </p:nvSpPr>
          <p:spPr>
            <a:xfrm>
              <a:off x="11884" y="3191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1B0D95F-96E5-440E-B3D5-724F149CDD9D}"/>
              </a:ext>
            </a:extLst>
          </p:cNvPr>
          <p:cNvGrpSpPr/>
          <p:nvPr/>
        </p:nvGrpSpPr>
        <p:grpSpPr>
          <a:xfrm>
            <a:off x="6099301" y="4459099"/>
            <a:ext cx="2283325" cy="865505"/>
            <a:chOff x="11884" y="3191"/>
            <a:chExt cx="1639" cy="136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D1AB3AB-9B3D-40F5-A43F-E21A9F64908C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6" name="TextBox 76">
              <a:extLst>
                <a:ext uri="{FF2B5EF4-FFF2-40B4-BE49-F238E27FC236}">
                  <a16:creationId xmlns:a16="http://schemas.microsoft.com/office/drawing/2014/main" id="{86599063-EEEE-4F5C-90CF-069500C19D69}"/>
                </a:ext>
              </a:extLst>
            </p:cNvPr>
            <p:cNvSpPr txBox="1"/>
            <p:nvPr/>
          </p:nvSpPr>
          <p:spPr>
            <a:xfrm>
              <a:off x="11884" y="3191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8C3CE46-026B-4C5C-B6B9-89460745A6DF}"/>
              </a:ext>
            </a:extLst>
          </p:cNvPr>
          <p:cNvGrpSpPr/>
          <p:nvPr/>
        </p:nvGrpSpPr>
        <p:grpSpPr>
          <a:xfrm>
            <a:off x="8506349" y="4459099"/>
            <a:ext cx="2283325" cy="865505"/>
            <a:chOff x="11884" y="3191"/>
            <a:chExt cx="1639" cy="136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4C355E5-A5C0-42DB-8CCB-91DE83E4F0B3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39" name="TextBox 76">
              <a:extLst>
                <a:ext uri="{FF2B5EF4-FFF2-40B4-BE49-F238E27FC236}">
                  <a16:creationId xmlns:a16="http://schemas.microsoft.com/office/drawing/2014/main" id="{BCE4F43E-ACE2-4799-94DC-3754EE6DD522}"/>
                </a:ext>
              </a:extLst>
            </p:cNvPr>
            <p:cNvSpPr txBox="1"/>
            <p:nvPr/>
          </p:nvSpPr>
          <p:spPr>
            <a:xfrm>
              <a:off x="11884" y="3191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40" name="TextBox 8">
            <a:extLst>
              <a:ext uri="{FF2B5EF4-FFF2-40B4-BE49-F238E27FC236}">
                <a16:creationId xmlns:a16="http://schemas.microsoft.com/office/drawing/2014/main" id="{DF090CF7-02BA-4053-89E0-C18D94D50E88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3030C6C-AE36-44B2-A068-D51265D0D07F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7F57751-C318-426F-9E65-C9E0C50C894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0978E28-C6E9-4904-AF8C-A2D9717FABD2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697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PA_库_直接连接符 4">
            <a:extLst>
              <a:ext uri="{FF2B5EF4-FFF2-40B4-BE49-F238E27FC236}">
                <a16:creationId xmlns:a16="http://schemas.microsoft.com/office/drawing/2014/main" id="{ED9C42D8-031E-4E69-B1CC-936B449B0D0A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>
            <a:off x="6540643" y="2795539"/>
            <a:ext cx="11887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857C257-B8F5-4332-9B79-85D9366DEA28}"/>
              </a:ext>
            </a:extLst>
          </p:cNvPr>
          <p:cNvGrpSpPr/>
          <p:nvPr/>
        </p:nvGrpSpPr>
        <p:grpSpPr>
          <a:xfrm>
            <a:off x="3688279" y="5243823"/>
            <a:ext cx="629278" cy="629278"/>
            <a:chOff x="3622260" y="4690925"/>
            <a:chExt cx="761316" cy="761316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0CDF93EA-30D5-4696-964E-AB8B06A6935E}"/>
                </a:ext>
              </a:extLst>
            </p:cNvPr>
            <p:cNvSpPr/>
            <p:nvPr/>
          </p:nvSpPr>
          <p:spPr>
            <a:xfrm>
              <a:off x="3622260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DA62950-45B5-4745-BD1B-EDB858EEA75C}"/>
                </a:ext>
              </a:extLst>
            </p:cNvPr>
            <p:cNvSpPr/>
            <p:nvPr/>
          </p:nvSpPr>
          <p:spPr>
            <a:xfrm>
              <a:off x="3860474" y="4900454"/>
              <a:ext cx="352260" cy="337233"/>
            </a:xfrm>
            <a:custGeom>
              <a:avLst/>
              <a:gdLst>
                <a:gd name="connsiteX0" fmla="*/ 203672 w 338280"/>
                <a:gd name="connsiteY0" fmla="*/ 246439 h 323850"/>
                <a:gd name="connsiteX1" fmla="*/ 209657 w 338280"/>
                <a:gd name="connsiteY1" fmla="*/ 252329 h 323850"/>
                <a:gd name="connsiteX2" fmla="*/ 238919 w 338280"/>
                <a:gd name="connsiteY2" fmla="*/ 305998 h 323850"/>
                <a:gd name="connsiteX3" fmla="*/ 233599 w 338280"/>
                <a:gd name="connsiteY3" fmla="*/ 316470 h 323850"/>
                <a:gd name="connsiteX4" fmla="*/ 197687 w 338280"/>
                <a:gd name="connsiteY4" fmla="*/ 252329 h 323850"/>
                <a:gd name="connsiteX5" fmla="*/ 203672 w 338280"/>
                <a:gd name="connsiteY5" fmla="*/ 246439 h 323850"/>
                <a:gd name="connsiteX6" fmla="*/ 251574 w 338280"/>
                <a:gd name="connsiteY6" fmla="*/ 214312 h 323850"/>
                <a:gd name="connsiteX7" fmla="*/ 283252 w 338280"/>
                <a:gd name="connsiteY7" fmla="*/ 222230 h 323850"/>
                <a:gd name="connsiteX8" fmla="*/ 314931 w 338280"/>
                <a:gd name="connsiteY8" fmla="*/ 275020 h 323850"/>
                <a:gd name="connsiteX9" fmla="*/ 316251 w 338280"/>
                <a:gd name="connsiteY9" fmla="*/ 285578 h 323850"/>
                <a:gd name="connsiteX10" fmla="*/ 325490 w 338280"/>
                <a:gd name="connsiteY10" fmla="*/ 313292 h 323850"/>
                <a:gd name="connsiteX11" fmla="*/ 328130 w 338280"/>
                <a:gd name="connsiteY11" fmla="*/ 319891 h 323850"/>
                <a:gd name="connsiteX12" fmla="*/ 322851 w 338280"/>
                <a:gd name="connsiteY12" fmla="*/ 323850 h 323850"/>
                <a:gd name="connsiteX13" fmla="*/ 321531 w 338280"/>
                <a:gd name="connsiteY13" fmla="*/ 323850 h 323850"/>
                <a:gd name="connsiteX14" fmla="*/ 293812 w 338280"/>
                <a:gd name="connsiteY14" fmla="*/ 310653 h 323850"/>
                <a:gd name="connsiteX15" fmla="*/ 288532 w 338280"/>
                <a:gd name="connsiteY15" fmla="*/ 301415 h 323850"/>
                <a:gd name="connsiteX16" fmla="*/ 279292 w 338280"/>
                <a:gd name="connsiteY16" fmla="*/ 288217 h 323850"/>
                <a:gd name="connsiteX17" fmla="*/ 276652 w 338280"/>
                <a:gd name="connsiteY17" fmla="*/ 289537 h 323850"/>
                <a:gd name="connsiteX18" fmla="*/ 276652 w 338280"/>
                <a:gd name="connsiteY18" fmla="*/ 290857 h 323850"/>
                <a:gd name="connsiteX19" fmla="*/ 280612 w 338280"/>
                <a:gd name="connsiteY19" fmla="*/ 294816 h 323850"/>
                <a:gd name="connsiteX20" fmla="*/ 284572 w 338280"/>
                <a:gd name="connsiteY20" fmla="*/ 301415 h 323850"/>
                <a:gd name="connsiteX21" fmla="*/ 279292 w 338280"/>
                <a:gd name="connsiteY21" fmla="*/ 308013 h 323850"/>
                <a:gd name="connsiteX22" fmla="*/ 272693 w 338280"/>
                <a:gd name="connsiteY22" fmla="*/ 308013 h 323850"/>
                <a:gd name="connsiteX23" fmla="*/ 215935 w 338280"/>
                <a:gd name="connsiteY23" fmla="*/ 259183 h 323850"/>
                <a:gd name="connsiteX24" fmla="*/ 218574 w 338280"/>
                <a:gd name="connsiteY24" fmla="*/ 226190 h 323850"/>
                <a:gd name="connsiteX25" fmla="*/ 218574 w 338280"/>
                <a:gd name="connsiteY25" fmla="*/ 224870 h 323850"/>
                <a:gd name="connsiteX26" fmla="*/ 221214 w 338280"/>
                <a:gd name="connsiteY26" fmla="*/ 222230 h 323850"/>
                <a:gd name="connsiteX27" fmla="*/ 251574 w 338280"/>
                <a:gd name="connsiteY27" fmla="*/ 214312 h 323850"/>
                <a:gd name="connsiteX28" fmla="*/ 248551 w 338280"/>
                <a:gd name="connsiteY28" fmla="*/ 198166 h 323850"/>
                <a:gd name="connsiteX29" fmla="*/ 308559 w 338280"/>
                <a:gd name="connsiteY29" fmla="*/ 219221 h 323850"/>
                <a:gd name="connsiteX30" fmla="*/ 325895 w 338280"/>
                <a:gd name="connsiteY30" fmla="*/ 246857 h 323850"/>
                <a:gd name="connsiteX31" fmla="*/ 337896 w 338280"/>
                <a:gd name="connsiteY31" fmla="*/ 287651 h 323850"/>
                <a:gd name="connsiteX32" fmla="*/ 325895 w 338280"/>
                <a:gd name="connsiteY32" fmla="*/ 290283 h 323850"/>
                <a:gd name="connsiteX33" fmla="*/ 301892 w 338280"/>
                <a:gd name="connsiteY33" fmla="*/ 229749 h 323850"/>
                <a:gd name="connsiteX34" fmla="*/ 248551 w 338280"/>
                <a:gd name="connsiteY34" fmla="*/ 210010 h 323850"/>
                <a:gd name="connsiteX35" fmla="*/ 248551 w 338280"/>
                <a:gd name="connsiteY35" fmla="*/ 198166 h 323850"/>
                <a:gd name="connsiteX36" fmla="*/ 146094 w 338280"/>
                <a:gd name="connsiteY36" fmla="*/ 133350 h 323850"/>
                <a:gd name="connsiteX37" fmla="*/ 134187 w 338280"/>
                <a:gd name="connsiteY37" fmla="*/ 145257 h 323850"/>
                <a:gd name="connsiteX38" fmla="*/ 146094 w 338280"/>
                <a:gd name="connsiteY38" fmla="*/ 157164 h 323850"/>
                <a:gd name="connsiteX39" fmla="*/ 158001 w 338280"/>
                <a:gd name="connsiteY39" fmla="*/ 145257 h 323850"/>
                <a:gd name="connsiteX40" fmla="*/ 146094 w 338280"/>
                <a:gd name="connsiteY40" fmla="*/ 133350 h 323850"/>
                <a:gd name="connsiteX41" fmla="*/ 80560 w 338280"/>
                <a:gd name="connsiteY41" fmla="*/ 50800 h 323850"/>
                <a:gd name="connsiteX42" fmla="*/ 60662 w 338280"/>
                <a:gd name="connsiteY42" fmla="*/ 58619 h 323850"/>
                <a:gd name="connsiteX43" fmla="*/ 52703 w 338280"/>
                <a:gd name="connsiteY43" fmla="*/ 87289 h 323850"/>
                <a:gd name="connsiteX44" fmla="*/ 71275 w 338280"/>
                <a:gd name="connsiteY44" fmla="*/ 118565 h 323850"/>
                <a:gd name="connsiteX45" fmla="*/ 111071 w 338280"/>
                <a:gd name="connsiteY45" fmla="*/ 138113 h 323850"/>
                <a:gd name="connsiteX46" fmla="*/ 132296 w 338280"/>
                <a:gd name="connsiteY46" fmla="*/ 130294 h 323850"/>
                <a:gd name="connsiteX47" fmla="*/ 121683 w 338280"/>
                <a:gd name="connsiteY47" fmla="*/ 69045 h 323850"/>
                <a:gd name="connsiteX48" fmla="*/ 80560 w 338280"/>
                <a:gd name="connsiteY48" fmla="*/ 50800 h 323850"/>
                <a:gd name="connsiteX49" fmla="*/ 32941 w 338280"/>
                <a:gd name="connsiteY49" fmla="*/ 0 h 323850"/>
                <a:gd name="connsiteX50" fmla="*/ 154073 w 338280"/>
                <a:gd name="connsiteY50" fmla="*/ 71005 h 323850"/>
                <a:gd name="connsiteX51" fmla="*/ 192256 w 338280"/>
                <a:gd name="connsiteY51" fmla="*/ 114396 h 323850"/>
                <a:gd name="connsiteX52" fmla="*/ 255455 w 338280"/>
                <a:gd name="connsiteY52" fmla="*/ 144639 h 323850"/>
                <a:gd name="connsiteX53" fmla="*/ 219905 w 338280"/>
                <a:gd name="connsiteY53" fmla="*/ 219588 h 323850"/>
                <a:gd name="connsiteX54" fmla="*/ 158023 w 338280"/>
                <a:gd name="connsiteY54" fmla="*/ 260350 h 323850"/>
                <a:gd name="connsiteX55" fmla="*/ 144856 w 338280"/>
                <a:gd name="connsiteY55" fmla="*/ 255090 h 323850"/>
                <a:gd name="connsiteX56" fmla="*/ 114573 w 338280"/>
                <a:gd name="connsiteY56" fmla="*/ 191975 h 323850"/>
                <a:gd name="connsiteX57" fmla="*/ 71124 w 338280"/>
                <a:gd name="connsiteY57" fmla="*/ 153843 h 323850"/>
                <a:gd name="connsiteX58" fmla="*/ 10558 w 338280"/>
                <a:gd name="connsiteY58" fmla="*/ 71005 h 323850"/>
                <a:gd name="connsiteX59" fmla="*/ 9241 w 338280"/>
                <a:gd name="connsiteY59" fmla="*/ 9204 h 323850"/>
                <a:gd name="connsiteX60" fmla="*/ 32941 w 338280"/>
                <a:gd name="connsiteY60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8280" h="323850">
                  <a:moveTo>
                    <a:pt x="203672" y="246439"/>
                  </a:moveTo>
                  <a:cubicBezTo>
                    <a:pt x="206665" y="246439"/>
                    <a:pt x="209657" y="248402"/>
                    <a:pt x="209657" y="252329"/>
                  </a:cubicBezTo>
                  <a:cubicBezTo>
                    <a:pt x="210988" y="271964"/>
                    <a:pt x="220298" y="295526"/>
                    <a:pt x="238919" y="305998"/>
                  </a:cubicBezTo>
                  <a:cubicBezTo>
                    <a:pt x="246900" y="308616"/>
                    <a:pt x="240249" y="319088"/>
                    <a:pt x="233599" y="316470"/>
                  </a:cubicBezTo>
                  <a:cubicBezTo>
                    <a:pt x="210988" y="304689"/>
                    <a:pt x="199017" y="275891"/>
                    <a:pt x="197687" y="252329"/>
                  </a:cubicBezTo>
                  <a:cubicBezTo>
                    <a:pt x="197687" y="248402"/>
                    <a:pt x="200679" y="246439"/>
                    <a:pt x="203672" y="246439"/>
                  </a:cubicBezTo>
                  <a:close/>
                  <a:moveTo>
                    <a:pt x="251574" y="214312"/>
                  </a:moveTo>
                  <a:cubicBezTo>
                    <a:pt x="262133" y="214312"/>
                    <a:pt x="274013" y="216951"/>
                    <a:pt x="283252" y="222230"/>
                  </a:cubicBezTo>
                  <a:cubicBezTo>
                    <a:pt x="307011" y="235428"/>
                    <a:pt x="312291" y="257863"/>
                    <a:pt x="314931" y="275020"/>
                  </a:cubicBezTo>
                  <a:cubicBezTo>
                    <a:pt x="316251" y="278979"/>
                    <a:pt x="316251" y="282938"/>
                    <a:pt x="316251" y="285578"/>
                  </a:cubicBezTo>
                  <a:cubicBezTo>
                    <a:pt x="317571" y="297455"/>
                    <a:pt x="318891" y="308013"/>
                    <a:pt x="325490" y="313292"/>
                  </a:cubicBezTo>
                  <a:cubicBezTo>
                    <a:pt x="328130" y="314612"/>
                    <a:pt x="329450" y="317251"/>
                    <a:pt x="328130" y="319891"/>
                  </a:cubicBezTo>
                  <a:cubicBezTo>
                    <a:pt x="328130" y="322530"/>
                    <a:pt x="325490" y="323850"/>
                    <a:pt x="322851" y="323850"/>
                  </a:cubicBezTo>
                  <a:cubicBezTo>
                    <a:pt x="322851" y="323850"/>
                    <a:pt x="321531" y="323850"/>
                    <a:pt x="321531" y="323850"/>
                  </a:cubicBezTo>
                  <a:cubicBezTo>
                    <a:pt x="309651" y="323850"/>
                    <a:pt x="300411" y="318571"/>
                    <a:pt x="293812" y="310653"/>
                  </a:cubicBezTo>
                  <a:cubicBezTo>
                    <a:pt x="292492" y="306693"/>
                    <a:pt x="289852" y="304054"/>
                    <a:pt x="288532" y="301415"/>
                  </a:cubicBezTo>
                  <a:cubicBezTo>
                    <a:pt x="285892" y="296136"/>
                    <a:pt x="281932" y="288217"/>
                    <a:pt x="279292" y="288217"/>
                  </a:cubicBezTo>
                  <a:cubicBezTo>
                    <a:pt x="277972" y="288217"/>
                    <a:pt x="277972" y="289537"/>
                    <a:pt x="276652" y="289537"/>
                  </a:cubicBezTo>
                  <a:cubicBezTo>
                    <a:pt x="276652" y="289537"/>
                    <a:pt x="276652" y="290857"/>
                    <a:pt x="276652" y="290857"/>
                  </a:cubicBezTo>
                  <a:cubicBezTo>
                    <a:pt x="276652" y="293496"/>
                    <a:pt x="277972" y="294816"/>
                    <a:pt x="280612" y="294816"/>
                  </a:cubicBezTo>
                  <a:cubicBezTo>
                    <a:pt x="283252" y="296136"/>
                    <a:pt x="285892" y="298775"/>
                    <a:pt x="284572" y="301415"/>
                  </a:cubicBezTo>
                  <a:cubicBezTo>
                    <a:pt x="284572" y="304054"/>
                    <a:pt x="283252" y="306693"/>
                    <a:pt x="279292" y="308013"/>
                  </a:cubicBezTo>
                  <a:cubicBezTo>
                    <a:pt x="277972" y="308013"/>
                    <a:pt x="275333" y="308013"/>
                    <a:pt x="272693" y="308013"/>
                  </a:cubicBezTo>
                  <a:cubicBezTo>
                    <a:pt x="246294" y="308013"/>
                    <a:pt x="221214" y="286897"/>
                    <a:pt x="215935" y="259183"/>
                  </a:cubicBezTo>
                  <a:cubicBezTo>
                    <a:pt x="213295" y="251265"/>
                    <a:pt x="211975" y="236748"/>
                    <a:pt x="218574" y="226190"/>
                  </a:cubicBezTo>
                  <a:cubicBezTo>
                    <a:pt x="218574" y="226190"/>
                    <a:pt x="218574" y="226190"/>
                    <a:pt x="218574" y="224870"/>
                  </a:cubicBezTo>
                  <a:cubicBezTo>
                    <a:pt x="219894" y="223550"/>
                    <a:pt x="219894" y="222230"/>
                    <a:pt x="221214" y="222230"/>
                  </a:cubicBezTo>
                  <a:cubicBezTo>
                    <a:pt x="230454" y="216951"/>
                    <a:pt x="241014" y="214312"/>
                    <a:pt x="251574" y="214312"/>
                  </a:cubicBezTo>
                  <a:close/>
                  <a:moveTo>
                    <a:pt x="248551" y="198166"/>
                  </a:moveTo>
                  <a:cubicBezTo>
                    <a:pt x="269887" y="196850"/>
                    <a:pt x="292557" y="203430"/>
                    <a:pt x="308559" y="219221"/>
                  </a:cubicBezTo>
                  <a:cubicBezTo>
                    <a:pt x="316560" y="227117"/>
                    <a:pt x="321894" y="236329"/>
                    <a:pt x="325895" y="246857"/>
                  </a:cubicBezTo>
                  <a:cubicBezTo>
                    <a:pt x="331229" y="260016"/>
                    <a:pt x="331229" y="274492"/>
                    <a:pt x="337896" y="287651"/>
                  </a:cubicBezTo>
                  <a:cubicBezTo>
                    <a:pt x="340563" y="294231"/>
                    <a:pt x="328562" y="296863"/>
                    <a:pt x="325895" y="290283"/>
                  </a:cubicBezTo>
                  <a:cubicBezTo>
                    <a:pt x="316560" y="269228"/>
                    <a:pt x="317894" y="246857"/>
                    <a:pt x="301892" y="229749"/>
                  </a:cubicBezTo>
                  <a:cubicBezTo>
                    <a:pt x="287223" y="215273"/>
                    <a:pt x="268554" y="210010"/>
                    <a:pt x="248551" y="210010"/>
                  </a:cubicBezTo>
                  <a:cubicBezTo>
                    <a:pt x="240550" y="210010"/>
                    <a:pt x="240550" y="198166"/>
                    <a:pt x="248551" y="198166"/>
                  </a:cubicBezTo>
                  <a:close/>
                  <a:moveTo>
                    <a:pt x="146094" y="133350"/>
                  </a:moveTo>
                  <a:cubicBezTo>
                    <a:pt x="139518" y="133350"/>
                    <a:pt x="134187" y="138681"/>
                    <a:pt x="134187" y="145257"/>
                  </a:cubicBezTo>
                  <a:cubicBezTo>
                    <a:pt x="134187" y="151833"/>
                    <a:pt x="139518" y="157164"/>
                    <a:pt x="146094" y="157164"/>
                  </a:cubicBezTo>
                  <a:cubicBezTo>
                    <a:pt x="152670" y="157164"/>
                    <a:pt x="158001" y="151833"/>
                    <a:pt x="158001" y="145257"/>
                  </a:cubicBezTo>
                  <a:cubicBezTo>
                    <a:pt x="158001" y="138681"/>
                    <a:pt x="152670" y="133350"/>
                    <a:pt x="146094" y="133350"/>
                  </a:cubicBezTo>
                  <a:close/>
                  <a:moveTo>
                    <a:pt x="80560" y="50800"/>
                  </a:moveTo>
                  <a:cubicBezTo>
                    <a:pt x="72601" y="50800"/>
                    <a:pt x="65968" y="53406"/>
                    <a:pt x="60662" y="58619"/>
                  </a:cubicBezTo>
                  <a:cubicBezTo>
                    <a:pt x="52703" y="65135"/>
                    <a:pt x="50050" y="75560"/>
                    <a:pt x="52703" y="87289"/>
                  </a:cubicBezTo>
                  <a:cubicBezTo>
                    <a:pt x="55356" y="99018"/>
                    <a:pt x="61989" y="109443"/>
                    <a:pt x="71275" y="118565"/>
                  </a:cubicBezTo>
                  <a:cubicBezTo>
                    <a:pt x="83213" y="130294"/>
                    <a:pt x="97805" y="138113"/>
                    <a:pt x="111071" y="138113"/>
                  </a:cubicBezTo>
                  <a:cubicBezTo>
                    <a:pt x="120357" y="138113"/>
                    <a:pt x="126990" y="135507"/>
                    <a:pt x="132296" y="130294"/>
                  </a:cubicBezTo>
                  <a:cubicBezTo>
                    <a:pt x="146888" y="115959"/>
                    <a:pt x="141582" y="89895"/>
                    <a:pt x="121683" y="69045"/>
                  </a:cubicBezTo>
                  <a:cubicBezTo>
                    <a:pt x="109744" y="57316"/>
                    <a:pt x="93826" y="50800"/>
                    <a:pt x="80560" y="50800"/>
                  </a:cubicBezTo>
                  <a:close/>
                  <a:moveTo>
                    <a:pt x="32941" y="0"/>
                  </a:moveTo>
                  <a:cubicBezTo>
                    <a:pt x="63224" y="0"/>
                    <a:pt x="111940" y="27613"/>
                    <a:pt x="154073" y="71005"/>
                  </a:cubicBezTo>
                  <a:cubicBezTo>
                    <a:pt x="168556" y="84154"/>
                    <a:pt x="181722" y="99932"/>
                    <a:pt x="192256" y="114396"/>
                  </a:cubicBezTo>
                  <a:cubicBezTo>
                    <a:pt x="221222" y="123601"/>
                    <a:pt x="248872" y="138064"/>
                    <a:pt x="255455" y="144639"/>
                  </a:cubicBezTo>
                  <a:cubicBezTo>
                    <a:pt x="273888" y="161733"/>
                    <a:pt x="243605" y="195920"/>
                    <a:pt x="219905" y="219588"/>
                  </a:cubicBezTo>
                  <a:cubicBezTo>
                    <a:pt x="190939" y="247201"/>
                    <a:pt x="172506" y="260350"/>
                    <a:pt x="158023" y="260350"/>
                  </a:cubicBezTo>
                  <a:cubicBezTo>
                    <a:pt x="152756" y="260350"/>
                    <a:pt x="148806" y="259035"/>
                    <a:pt x="144856" y="255090"/>
                  </a:cubicBezTo>
                  <a:cubicBezTo>
                    <a:pt x="138273" y="248516"/>
                    <a:pt x="123790" y="220903"/>
                    <a:pt x="114573" y="191975"/>
                  </a:cubicBezTo>
                  <a:cubicBezTo>
                    <a:pt x="100090" y="181456"/>
                    <a:pt x="84290" y="168307"/>
                    <a:pt x="71124" y="153843"/>
                  </a:cubicBezTo>
                  <a:cubicBezTo>
                    <a:pt x="43474" y="127545"/>
                    <a:pt x="22408" y="97303"/>
                    <a:pt x="10558" y="71005"/>
                  </a:cubicBezTo>
                  <a:cubicBezTo>
                    <a:pt x="-2609" y="43392"/>
                    <a:pt x="-3925" y="21038"/>
                    <a:pt x="9241" y="9204"/>
                  </a:cubicBezTo>
                  <a:cubicBezTo>
                    <a:pt x="14508" y="2630"/>
                    <a:pt x="22408" y="0"/>
                    <a:pt x="32941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154D43-5262-4E00-A133-12222886AC41}"/>
              </a:ext>
            </a:extLst>
          </p:cNvPr>
          <p:cNvGrpSpPr/>
          <p:nvPr/>
        </p:nvGrpSpPr>
        <p:grpSpPr>
          <a:xfrm>
            <a:off x="6195324" y="5243823"/>
            <a:ext cx="629278" cy="629278"/>
            <a:chOff x="6129305" y="4690925"/>
            <a:chExt cx="761316" cy="76131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E0C8C866-5796-4CC2-8C93-4237E80524BA}"/>
                </a:ext>
              </a:extLst>
            </p:cNvPr>
            <p:cNvSpPr/>
            <p:nvPr/>
          </p:nvSpPr>
          <p:spPr>
            <a:xfrm>
              <a:off x="6129305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F23DC61-C276-4C56-AF94-107890FFBF7D}"/>
                </a:ext>
              </a:extLst>
            </p:cNvPr>
            <p:cNvSpPr/>
            <p:nvPr/>
          </p:nvSpPr>
          <p:spPr>
            <a:xfrm>
              <a:off x="6367520" y="4892940"/>
              <a:ext cx="352258" cy="352260"/>
            </a:xfrm>
            <a:custGeom>
              <a:avLst/>
              <a:gdLst>
                <a:gd name="connsiteX0" fmla="*/ 200152 w 335445"/>
                <a:gd name="connsiteY0" fmla="*/ 177088 h 335446"/>
                <a:gd name="connsiteX1" fmla="*/ 214487 w 335445"/>
                <a:gd name="connsiteY1" fmla="*/ 183022 h 335446"/>
                <a:gd name="connsiteX2" fmla="*/ 256189 w 335445"/>
                <a:gd name="connsiteY2" fmla="*/ 225225 h 335446"/>
                <a:gd name="connsiteX3" fmla="*/ 262053 w 335445"/>
                <a:gd name="connsiteY3" fmla="*/ 240392 h 335446"/>
                <a:gd name="connsiteX4" fmla="*/ 256436 w 335445"/>
                <a:gd name="connsiteY4" fmla="*/ 254920 h 335446"/>
                <a:gd name="connsiteX5" fmla="*/ 255540 w 335445"/>
                <a:gd name="connsiteY5" fmla="*/ 255798 h 335446"/>
                <a:gd name="connsiteX6" fmla="*/ 241854 w 335445"/>
                <a:gd name="connsiteY6" fmla="*/ 260834 h 335446"/>
                <a:gd name="connsiteX7" fmla="*/ 227519 w 335445"/>
                <a:gd name="connsiteY7" fmla="*/ 255559 h 335446"/>
                <a:gd name="connsiteX8" fmla="*/ 185817 w 335445"/>
                <a:gd name="connsiteY8" fmla="*/ 213356 h 335446"/>
                <a:gd name="connsiteX9" fmla="*/ 185817 w 335445"/>
                <a:gd name="connsiteY9" fmla="*/ 183022 h 335446"/>
                <a:gd name="connsiteX10" fmla="*/ 200152 w 335445"/>
                <a:gd name="connsiteY10" fmla="*/ 177088 h 335446"/>
                <a:gd name="connsiteX11" fmla="*/ 115027 w 335445"/>
                <a:gd name="connsiteY11" fmla="*/ 146534 h 335446"/>
                <a:gd name="connsiteX12" fmla="*/ 107150 w 335445"/>
                <a:gd name="connsiteY12" fmla="*/ 154616 h 335446"/>
                <a:gd name="connsiteX13" fmla="*/ 92710 w 335445"/>
                <a:gd name="connsiteY13" fmla="*/ 161350 h 335446"/>
                <a:gd name="connsiteX14" fmla="*/ 78270 w 335445"/>
                <a:gd name="connsiteY14" fmla="*/ 154616 h 335446"/>
                <a:gd name="connsiteX15" fmla="*/ 113714 w 335445"/>
                <a:gd name="connsiteY15" fmla="*/ 190984 h 335446"/>
                <a:gd name="connsiteX16" fmla="*/ 146533 w 335445"/>
                <a:gd name="connsiteY16" fmla="*/ 158656 h 335446"/>
                <a:gd name="connsiteX17" fmla="*/ 138656 w 335445"/>
                <a:gd name="connsiteY17" fmla="*/ 161350 h 335446"/>
                <a:gd name="connsiteX18" fmla="*/ 124216 w 335445"/>
                <a:gd name="connsiteY18" fmla="*/ 154616 h 335446"/>
                <a:gd name="connsiteX19" fmla="*/ 115027 w 335445"/>
                <a:gd name="connsiteY19" fmla="*/ 146534 h 335446"/>
                <a:gd name="connsiteX20" fmla="*/ 221146 w 335445"/>
                <a:gd name="connsiteY20" fmla="*/ 141771 h 335446"/>
                <a:gd name="connsiteX21" fmla="*/ 143358 w 335445"/>
                <a:gd name="connsiteY21" fmla="*/ 219559 h 335446"/>
                <a:gd name="connsiteX22" fmla="*/ 216383 w 335445"/>
                <a:gd name="connsiteY22" fmla="*/ 292584 h 335446"/>
                <a:gd name="connsiteX23" fmla="*/ 217971 w 335445"/>
                <a:gd name="connsiteY23" fmla="*/ 292584 h 335446"/>
                <a:gd name="connsiteX24" fmla="*/ 255540 w 335445"/>
                <a:gd name="connsiteY24" fmla="*/ 255798 h 335446"/>
                <a:gd name="connsiteX25" fmla="*/ 256189 w 335445"/>
                <a:gd name="connsiteY25" fmla="*/ 255559 h 335446"/>
                <a:gd name="connsiteX26" fmla="*/ 256436 w 335445"/>
                <a:gd name="connsiteY26" fmla="*/ 254920 h 335446"/>
                <a:gd name="connsiteX27" fmla="*/ 294171 w 335445"/>
                <a:gd name="connsiteY27" fmla="*/ 217971 h 335446"/>
                <a:gd name="connsiteX28" fmla="*/ 292584 w 335445"/>
                <a:gd name="connsiteY28" fmla="*/ 217971 h 335446"/>
                <a:gd name="connsiteX29" fmla="*/ 292584 w 335445"/>
                <a:gd name="connsiteY29" fmla="*/ 213209 h 335446"/>
                <a:gd name="connsiteX30" fmla="*/ 71424 w 335445"/>
                <a:gd name="connsiteY30" fmla="*/ 87796 h 335446"/>
                <a:gd name="connsiteX31" fmla="*/ 41758 w 335445"/>
                <a:gd name="connsiteY31" fmla="*/ 116558 h 335446"/>
                <a:gd name="connsiteX32" fmla="*/ 41758 w 335445"/>
                <a:gd name="connsiteY32" fmla="*/ 119172 h 335446"/>
                <a:gd name="connsiteX33" fmla="*/ 77873 w 335445"/>
                <a:gd name="connsiteY33" fmla="*/ 154471 h 335446"/>
                <a:gd name="connsiteX34" fmla="*/ 77873 w 335445"/>
                <a:gd name="connsiteY34" fmla="*/ 125709 h 335446"/>
                <a:gd name="connsiteX35" fmla="*/ 83033 w 335445"/>
                <a:gd name="connsiteY35" fmla="*/ 115250 h 335446"/>
                <a:gd name="connsiteX36" fmla="*/ 75294 w 335445"/>
                <a:gd name="connsiteY36" fmla="*/ 106099 h 335446"/>
                <a:gd name="connsiteX37" fmla="*/ 71424 w 335445"/>
                <a:gd name="connsiteY37" fmla="*/ 87796 h 335446"/>
                <a:gd name="connsiteX38" fmla="*/ 103278 w 335445"/>
                <a:gd name="connsiteY38" fmla="*/ 27471 h 335446"/>
                <a:gd name="connsiteX39" fmla="*/ 117723 w 335445"/>
                <a:gd name="connsiteY39" fmla="*/ 41863 h 335446"/>
                <a:gd name="connsiteX40" fmla="*/ 86208 w 335445"/>
                <a:gd name="connsiteY40" fmla="*/ 73264 h 335446"/>
                <a:gd name="connsiteX41" fmla="*/ 107218 w 335445"/>
                <a:gd name="connsiteY41" fmla="*/ 77189 h 335446"/>
                <a:gd name="connsiteX42" fmla="*/ 115097 w 335445"/>
                <a:gd name="connsiteY42" fmla="*/ 85040 h 335446"/>
                <a:gd name="connsiteX43" fmla="*/ 124288 w 335445"/>
                <a:gd name="connsiteY43" fmla="*/ 79806 h 335446"/>
                <a:gd name="connsiteX44" fmla="*/ 153177 w 335445"/>
                <a:gd name="connsiteY44" fmla="*/ 79806 h 335446"/>
                <a:gd name="connsiteX45" fmla="*/ 153177 w 335445"/>
                <a:gd name="connsiteY45" fmla="*/ 108591 h 335446"/>
                <a:gd name="connsiteX46" fmla="*/ 143985 w 335445"/>
                <a:gd name="connsiteY46" fmla="*/ 116441 h 335446"/>
                <a:gd name="connsiteX47" fmla="*/ 153177 w 335445"/>
                <a:gd name="connsiteY47" fmla="*/ 125600 h 335446"/>
                <a:gd name="connsiteX48" fmla="*/ 159743 w 335445"/>
                <a:gd name="connsiteY48" fmla="*/ 146534 h 335446"/>
                <a:gd name="connsiteX49" fmla="*/ 192571 w 335445"/>
                <a:gd name="connsiteY49" fmla="*/ 112516 h 335446"/>
                <a:gd name="connsiteX50" fmla="*/ 121662 w 335445"/>
                <a:gd name="connsiteY50" fmla="*/ 41863 h 335446"/>
                <a:gd name="connsiteX51" fmla="*/ 119990 w 335445"/>
                <a:gd name="connsiteY51" fmla="*/ 0 h 335446"/>
                <a:gd name="connsiteX52" fmla="*/ 151098 w 335445"/>
                <a:gd name="connsiteY52" fmla="*/ 12839 h 335446"/>
                <a:gd name="connsiteX53" fmla="*/ 323594 w 335445"/>
                <a:gd name="connsiteY53" fmla="*/ 184018 h 335446"/>
                <a:gd name="connsiteX54" fmla="*/ 335445 w 335445"/>
                <a:gd name="connsiteY54" fmla="*/ 215621 h 335446"/>
                <a:gd name="connsiteX55" fmla="*/ 323594 w 335445"/>
                <a:gd name="connsiteY55" fmla="*/ 247223 h 335446"/>
                <a:gd name="connsiteX56" fmla="*/ 248539 w 335445"/>
                <a:gd name="connsiteY56" fmla="*/ 323595 h 335446"/>
                <a:gd name="connsiteX57" fmla="*/ 216936 w 335445"/>
                <a:gd name="connsiteY57" fmla="*/ 335446 h 335446"/>
                <a:gd name="connsiteX58" fmla="*/ 185334 w 335445"/>
                <a:gd name="connsiteY58" fmla="*/ 323595 h 335446"/>
                <a:gd name="connsiteX59" fmla="*/ 98427 w 335445"/>
                <a:gd name="connsiteY59" fmla="*/ 236689 h 335446"/>
                <a:gd name="connsiteX60" fmla="*/ 12838 w 335445"/>
                <a:gd name="connsiteY60" fmla="*/ 151099 h 335446"/>
                <a:gd name="connsiteX61" fmla="*/ 12838 w 335445"/>
                <a:gd name="connsiteY61" fmla="*/ 87894 h 335446"/>
                <a:gd name="connsiteX62" fmla="*/ 20738 w 335445"/>
                <a:gd name="connsiteY62" fmla="*/ 79994 h 335446"/>
                <a:gd name="connsiteX63" fmla="*/ 16788 w 335445"/>
                <a:gd name="connsiteY63" fmla="*/ 77360 h 335446"/>
                <a:gd name="connsiteX64" fmla="*/ 16788 w 335445"/>
                <a:gd name="connsiteY64" fmla="*/ 41807 h 335446"/>
                <a:gd name="connsiteX65" fmla="*/ 40490 w 335445"/>
                <a:gd name="connsiteY65" fmla="*/ 23373 h 335446"/>
                <a:gd name="connsiteX66" fmla="*/ 58925 w 335445"/>
                <a:gd name="connsiteY66" fmla="*/ 20739 h 335446"/>
                <a:gd name="connsiteX67" fmla="*/ 78676 w 335445"/>
                <a:gd name="connsiteY67" fmla="*/ 23373 h 335446"/>
                <a:gd name="connsiteX68" fmla="*/ 87893 w 335445"/>
                <a:gd name="connsiteY68" fmla="*/ 12839 h 335446"/>
                <a:gd name="connsiteX69" fmla="*/ 119990 w 335445"/>
                <a:gd name="connsiteY69" fmla="*/ 0 h 33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35445" h="335446">
                  <a:moveTo>
                    <a:pt x="200152" y="177088"/>
                  </a:moveTo>
                  <a:cubicBezTo>
                    <a:pt x="205365" y="177087"/>
                    <a:pt x="210578" y="179066"/>
                    <a:pt x="214487" y="183022"/>
                  </a:cubicBezTo>
                  <a:lnTo>
                    <a:pt x="256189" y="225225"/>
                  </a:lnTo>
                  <a:cubicBezTo>
                    <a:pt x="260099" y="229841"/>
                    <a:pt x="262053" y="235117"/>
                    <a:pt x="262053" y="240392"/>
                  </a:cubicBezTo>
                  <a:lnTo>
                    <a:pt x="256436" y="254920"/>
                  </a:lnTo>
                  <a:lnTo>
                    <a:pt x="255540" y="255798"/>
                  </a:lnTo>
                  <a:lnTo>
                    <a:pt x="241854" y="260834"/>
                  </a:lnTo>
                  <a:cubicBezTo>
                    <a:pt x="237945" y="260834"/>
                    <a:pt x="231429" y="259515"/>
                    <a:pt x="227519" y="255559"/>
                  </a:cubicBezTo>
                  <a:cubicBezTo>
                    <a:pt x="227519" y="255559"/>
                    <a:pt x="227519" y="255559"/>
                    <a:pt x="185817" y="213356"/>
                  </a:cubicBezTo>
                  <a:cubicBezTo>
                    <a:pt x="176695" y="204124"/>
                    <a:pt x="176695" y="192254"/>
                    <a:pt x="185817" y="183022"/>
                  </a:cubicBezTo>
                  <a:cubicBezTo>
                    <a:pt x="189727" y="179066"/>
                    <a:pt x="194940" y="177087"/>
                    <a:pt x="200152" y="177088"/>
                  </a:cubicBezTo>
                  <a:close/>
                  <a:moveTo>
                    <a:pt x="115027" y="146534"/>
                  </a:moveTo>
                  <a:cubicBezTo>
                    <a:pt x="115027" y="146534"/>
                    <a:pt x="115027" y="146534"/>
                    <a:pt x="107150" y="154616"/>
                  </a:cubicBezTo>
                  <a:cubicBezTo>
                    <a:pt x="103212" y="158656"/>
                    <a:pt x="97961" y="161350"/>
                    <a:pt x="92710" y="161350"/>
                  </a:cubicBezTo>
                  <a:cubicBezTo>
                    <a:pt x="86146" y="161350"/>
                    <a:pt x="82208" y="158656"/>
                    <a:pt x="78270" y="154616"/>
                  </a:cubicBezTo>
                  <a:lnTo>
                    <a:pt x="113714" y="190984"/>
                  </a:lnTo>
                  <a:cubicBezTo>
                    <a:pt x="113714" y="190984"/>
                    <a:pt x="113714" y="190984"/>
                    <a:pt x="146533" y="158656"/>
                  </a:cubicBezTo>
                  <a:cubicBezTo>
                    <a:pt x="142595" y="161350"/>
                    <a:pt x="139969" y="161350"/>
                    <a:pt x="138656" y="161350"/>
                  </a:cubicBezTo>
                  <a:cubicBezTo>
                    <a:pt x="134718" y="161350"/>
                    <a:pt x="128154" y="158656"/>
                    <a:pt x="124216" y="154616"/>
                  </a:cubicBezTo>
                  <a:cubicBezTo>
                    <a:pt x="124216" y="154616"/>
                    <a:pt x="124216" y="154616"/>
                    <a:pt x="115027" y="146534"/>
                  </a:cubicBezTo>
                  <a:close/>
                  <a:moveTo>
                    <a:pt x="221146" y="141771"/>
                  </a:moveTo>
                  <a:lnTo>
                    <a:pt x="143358" y="219559"/>
                  </a:lnTo>
                  <a:lnTo>
                    <a:pt x="216383" y="292584"/>
                  </a:lnTo>
                  <a:lnTo>
                    <a:pt x="217971" y="292584"/>
                  </a:lnTo>
                  <a:lnTo>
                    <a:pt x="255540" y="255798"/>
                  </a:lnTo>
                  <a:lnTo>
                    <a:pt x="256189" y="255559"/>
                  </a:lnTo>
                  <a:lnTo>
                    <a:pt x="256436" y="254920"/>
                  </a:lnTo>
                  <a:lnTo>
                    <a:pt x="294171" y="217971"/>
                  </a:lnTo>
                  <a:lnTo>
                    <a:pt x="292584" y="217971"/>
                  </a:lnTo>
                  <a:lnTo>
                    <a:pt x="292584" y="213209"/>
                  </a:lnTo>
                  <a:close/>
                  <a:moveTo>
                    <a:pt x="71424" y="87796"/>
                  </a:moveTo>
                  <a:cubicBezTo>
                    <a:pt x="71424" y="87796"/>
                    <a:pt x="71424" y="87796"/>
                    <a:pt x="41758" y="116558"/>
                  </a:cubicBezTo>
                  <a:lnTo>
                    <a:pt x="41758" y="119172"/>
                  </a:lnTo>
                  <a:cubicBezTo>
                    <a:pt x="41758" y="119172"/>
                    <a:pt x="41758" y="119172"/>
                    <a:pt x="77873" y="154471"/>
                  </a:cubicBezTo>
                  <a:cubicBezTo>
                    <a:pt x="68845" y="146627"/>
                    <a:pt x="68845" y="133553"/>
                    <a:pt x="77873" y="125709"/>
                  </a:cubicBezTo>
                  <a:cubicBezTo>
                    <a:pt x="77873" y="125709"/>
                    <a:pt x="77873" y="125709"/>
                    <a:pt x="83033" y="115250"/>
                  </a:cubicBezTo>
                  <a:cubicBezTo>
                    <a:pt x="83033" y="115250"/>
                    <a:pt x="83033" y="115250"/>
                    <a:pt x="75294" y="106099"/>
                  </a:cubicBezTo>
                  <a:cubicBezTo>
                    <a:pt x="71424" y="102177"/>
                    <a:pt x="68845" y="94333"/>
                    <a:pt x="71424" y="87796"/>
                  </a:cubicBezTo>
                  <a:close/>
                  <a:moveTo>
                    <a:pt x="103278" y="27471"/>
                  </a:moveTo>
                  <a:cubicBezTo>
                    <a:pt x="103278" y="27471"/>
                    <a:pt x="103278" y="27471"/>
                    <a:pt x="117723" y="41863"/>
                  </a:cubicBezTo>
                  <a:cubicBezTo>
                    <a:pt x="117723" y="41863"/>
                    <a:pt x="117723" y="41863"/>
                    <a:pt x="86208" y="73264"/>
                  </a:cubicBezTo>
                  <a:cubicBezTo>
                    <a:pt x="94087" y="70647"/>
                    <a:pt x="100652" y="73264"/>
                    <a:pt x="107218" y="77189"/>
                  </a:cubicBezTo>
                  <a:cubicBezTo>
                    <a:pt x="107218" y="77189"/>
                    <a:pt x="107218" y="77189"/>
                    <a:pt x="115097" y="85040"/>
                  </a:cubicBezTo>
                  <a:cubicBezTo>
                    <a:pt x="115097" y="85040"/>
                    <a:pt x="115097" y="85040"/>
                    <a:pt x="124288" y="79806"/>
                  </a:cubicBezTo>
                  <a:cubicBezTo>
                    <a:pt x="132167" y="70647"/>
                    <a:pt x="143985" y="70647"/>
                    <a:pt x="153177" y="79806"/>
                  </a:cubicBezTo>
                  <a:cubicBezTo>
                    <a:pt x="161056" y="87656"/>
                    <a:pt x="161056" y="100740"/>
                    <a:pt x="153177" y="108591"/>
                  </a:cubicBezTo>
                  <a:cubicBezTo>
                    <a:pt x="153177" y="108591"/>
                    <a:pt x="153177" y="108591"/>
                    <a:pt x="143985" y="116441"/>
                  </a:cubicBezTo>
                  <a:cubicBezTo>
                    <a:pt x="143985" y="116441"/>
                    <a:pt x="143985" y="116441"/>
                    <a:pt x="153177" y="125600"/>
                  </a:cubicBezTo>
                  <a:cubicBezTo>
                    <a:pt x="159743" y="130833"/>
                    <a:pt x="161056" y="139992"/>
                    <a:pt x="159743" y="146534"/>
                  </a:cubicBezTo>
                  <a:cubicBezTo>
                    <a:pt x="159743" y="146534"/>
                    <a:pt x="159743" y="146534"/>
                    <a:pt x="192571" y="112516"/>
                  </a:cubicBezTo>
                  <a:cubicBezTo>
                    <a:pt x="192571" y="112516"/>
                    <a:pt x="192571" y="112516"/>
                    <a:pt x="121662" y="41863"/>
                  </a:cubicBezTo>
                  <a:close/>
                  <a:moveTo>
                    <a:pt x="119990" y="0"/>
                  </a:moveTo>
                  <a:cubicBezTo>
                    <a:pt x="131676" y="0"/>
                    <a:pt x="143197" y="4280"/>
                    <a:pt x="151098" y="12839"/>
                  </a:cubicBezTo>
                  <a:lnTo>
                    <a:pt x="323594" y="184018"/>
                  </a:lnTo>
                  <a:cubicBezTo>
                    <a:pt x="331495" y="193236"/>
                    <a:pt x="335445" y="203770"/>
                    <a:pt x="335445" y="215621"/>
                  </a:cubicBezTo>
                  <a:cubicBezTo>
                    <a:pt x="335445" y="228788"/>
                    <a:pt x="331495" y="239323"/>
                    <a:pt x="323594" y="247223"/>
                  </a:cubicBezTo>
                  <a:cubicBezTo>
                    <a:pt x="323594" y="247223"/>
                    <a:pt x="323594" y="247223"/>
                    <a:pt x="248539" y="323595"/>
                  </a:cubicBezTo>
                  <a:cubicBezTo>
                    <a:pt x="239321" y="331496"/>
                    <a:pt x="228787" y="335446"/>
                    <a:pt x="216936" y="335446"/>
                  </a:cubicBezTo>
                  <a:cubicBezTo>
                    <a:pt x="203769" y="335446"/>
                    <a:pt x="193235" y="331496"/>
                    <a:pt x="185334" y="323595"/>
                  </a:cubicBezTo>
                  <a:cubicBezTo>
                    <a:pt x="185334" y="323595"/>
                    <a:pt x="185334" y="323595"/>
                    <a:pt x="98427" y="236689"/>
                  </a:cubicBezTo>
                  <a:cubicBezTo>
                    <a:pt x="98427" y="236689"/>
                    <a:pt x="98427" y="236689"/>
                    <a:pt x="12838" y="151099"/>
                  </a:cubicBezTo>
                  <a:cubicBezTo>
                    <a:pt x="-4280" y="131347"/>
                    <a:pt x="-4280" y="105012"/>
                    <a:pt x="12838" y="87894"/>
                  </a:cubicBezTo>
                  <a:cubicBezTo>
                    <a:pt x="12838" y="87894"/>
                    <a:pt x="12838" y="87894"/>
                    <a:pt x="20738" y="79994"/>
                  </a:cubicBezTo>
                  <a:cubicBezTo>
                    <a:pt x="20738" y="79994"/>
                    <a:pt x="20738" y="79994"/>
                    <a:pt x="16788" y="77360"/>
                  </a:cubicBezTo>
                  <a:cubicBezTo>
                    <a:pt x="6254" y="66826"/>
                    <a:pt x="6254" y="52342"/>
                    <a:pt x="16788" y="41807"/>
                  </a:cubicBezTo>
                  <a:cubicBezTo>
                    <a:pt x="16788" y="41807"/>
                    <a:pt x="16788" y="41807"/>
                    <a:pt x="40490" y="23373"/>
                  </a:cubicBezTo>
                  <a:cubicBezTo>
                    <a:pt x="44440" y="18106"/>
                    <a:pt x="52341" y="20739"/>
                    <a:pt x="58925" y="20739"/>
                  </a:cubicBezTo>
                  <a:cubicBezTo>
                    <a:pt x="65508" y="20739"/>
                    <a:pt x="72092" y="18106"/>
                    <a:pt x="78676" y="23373"/>
                  </a:cubicBezTo>
                  <a:cubicBezTo>
                    <a:pt x="78676" y="23373"/>
                    <a:pt x="78676" y="23373"/>
                    <a:pt x="87893" y="12839"/>
                  </a:cubicBezTo>
                  <a:cubicBezTo>
                    <a:pt x="96452" y="4280"/>
                    <a:pt x="108303" y="0"/>
                    <a:pt x="11999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8A17C1A-BC2F-4256-8DF6-573ACA233377}"/>
              </a:ext>
            </a:extLst>
          </p:cNvPr>
          <p:cNvGrpSpPr/>
          <p:nvPr/>
        </p:nvGrpSpPr>
        <p:grpSpPr>
          <a:xfrm>
            <a:off x="8702369" y="5243823"/>
            <a:ext cx="629278" cy="629278"/>
            <a:chOff x="8636350" y="4690925"/>
            <a:chExt cx="761316" cy="761316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FE24406-C34F-4267-A6BC-E2E5878261D1}"/>
                </a:ext>
              </a:extLst>
            </p:cNvPr>
            <p:cNvSpPr/>
            <p:nvPr/>
          </p:nvSpPr>
          <p:spPr>
            <a:xfrm>
              <a:off x="8636350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873B5BD-ED3F-44A5-AE0A-13C35EC280A5}"/>
                </a:ext>
              </a:extLst>
            </p:cNvPr>
            <p:cNvSpPr/>
            <p:nvPr/>
          </p:nvSpPr>
          <p:spPr>
            <a:xfrm>
              <a:off x="8874564" y="4921055"/>
              <a:ext cx="352260" cy="296031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60F0650-6A2A-4CA4-A488-4834DF72BF23}"/>
              </a:ext>
            </a:extLst>
          </p:cNvPr>
          <p:cNvGrpSpPr/>
          <p:nvPr/>
        </p:nvGrpSpPr>
        <p:grpSpPr>
          <a:xfrm>
            <a:off x="1181234" y="5243823"/>
            <a:ext cx="629278" cy="629278"/>
            <a:chOff x="1115215" y="4690925"/>
            <a:chExt cx="761316" cy="761316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E0B9682-BF51-46FE-8FC4-82DE19ED94D9}"/>
                </a:ext>
              </a:extLst>
            </p:cNvPr>
            <p:cNvSpPr/>
            <p:nvPr/>
          </p:nvSpPr>
          <p:spPr>
            <a:xfrm>
              <a:off x="1115215" y="4690925"/>
              <a:ext cx="761316" cy="761316"/>
            </a:xfrm>
            <a:prstGeom prst="roundRect">
              <a:avLst>
                <a:gd name="adj" fmla="val 35272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E3C60BD-23D6-497B-BAFA-B3D70C1712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01177" y="4872687"/>
              <a:ext cx="389392" cy="406656"/>
            </a:xfrm>
            <a:custGeom>
              <a:avLst/>
              <a:gdLst>
                <a:gd name="connsiteX0" fmla="*/ 293688 w 322263"/>
                <a:gd name="connsiteY0" fmla="*/ 298450 h 336550"/>
                <a:gd name="connsiteX1" fmla="*/ 293688 w 322263"/>
                <a:gd name="connsiteY1" fmla="*/ 305019 h 336550"/>
                <a:gd name="connsiteX2" fmla="*/ 261635 w 322263"/>
                <a:gd name="connsiteY2" fmla="*/ 336550 h 336550"/>
                <a:gd name="connsiteX3" fmla="*/ 241603 w 322263"/>
                <a:gd name="connsiteY3" fmla="*/ 336550 h 336550"/>
                <a:gd name="connsiteX4" fmla="*/ 209550 w 322263"/>
                <a:gd name="connsiteY4" fmla="*/ 305019 h 336550"/>
                <a:gd name="connsiteX5" fmla="*/ 209550 w 322263"/>
                <a:gd name="connsiteY5" fmla="*/ 301078 h 336550"/>
                <a:gd name="connsiteX6" fmla="*/ 277662 w 322263"/>
                <a:gd name="connsiteY6" fmla="*/ 301078 h 336550"/>
                <a:gd name="connsiteX7" fmla="*/ 293688 w 322263"/>
                <a:gd name="connsiteY7" fmla="*/ 298450 h 336550"/>
                <a:gd name="connsiteX8" fmla="*/ 28575 w 322263"/>
                <a:gd name="connsiteY8" fmla="*/ 298450 h 336550"/>
                <a:gd name="connsiteX9" fmla="*/ 44601 w 322263"/>
                <a:gd name="connsiteY9" fmla="*/ 301078 h 336550"/>
                <a:gd name="connsiteX10" fmla="*/ 112713 w 322263"/>
                <a:gd name="connsiteY10" fmla="*/ 301078 h 336550"/>
                <a:gd name="connsiteX11" fmla="*/ 112713 w 322263"/>
                <a:gd name="connsiteY11" fmla="*/ 305019 h 336550"/>
                <a:gd name="connsiteX12" fmla="*/ 80660 w 322263"/>
                <a:gd name="connsiteY12" fmla="*/ 336550 h 336550"/>
                <a:gd name="connsiteX13" fmla="*/ 60628 w 322263"/>
                <a:gd name="connsiteY13" fmla="*/ 336550 h 336550"/>
                <a:gd name="connsiteX14" fmla="*/ 28575 w 322263"/>
                <a:gd name="connsiteY14" fmla="*/ 305019 h 336550"/>
                <a:gd name="connsiteX15" fmla="*/ 28575 w 322263"/>
                <a:gd name="connsiteY15" fmla="*/ 298450 h 336550"/>
                <a:gd name="connsiteX16" fmla="*/ 233362 w 322263"/>
                <a:gd name="connsiteY16" fmla="*/ 228600 h 336550"/>
                <a:gd name="connsiteX17" fmla="*/ 273050 w 322263"/>
                <a:gd name="connsiteY17" fmla="*/ 228600 h 336550"/>
                <a:gd name="connsiteX18" fmla="*/ 273050 w 322263"/>
                <a:gd name="connsiteY18" fmla="*/ 241300 h 336550"/>
                <a:gd name="connsiteX19" fmla="*/ 233362 w 322263"/>
                <a:gd name="connsiteY19" fmla="*/ 241300 h 336550"/>
                <a:gd name="connsiteX20" fmla="*/ 49212 w 322263"/>
                <a:gd name="connsiteY20" fmla="*/ 228600 h 336550"/>
                <a:gd name="connsiteX21" fmla="*/ 88900 w 322263"/>
                <a:gd name="connsiteY21" fmla="*/ 228600 h 336550"/>
                <a:gd name="connsiteX22" fmla="*/ 88900 w 322263"/>
                <a:gd name="connsiteY22" fmla="*/ 241300 h 336550"/>
                <a:gd name="connsiteX23" fmla="*/ 49212 w 322263"/>
                <a:gd name="connsiteY23" fmla="*/ 241300 h 336550"/>
                <a:gd name="connsiteX24" fmla="*/ 228109 w 322263"/>
                <a:gd name="connsiteY24" fmla="*/ 212725 h 336550"/>
                <a:gd name="connsiteX25" fmla="*/ 217487 w 322263"/>
                <a:gd name="connsiteY25" fmla="*/ 224912 h 336550"/>
                <a:gd name="connsiteX26" fmla="*/ 217487 w 322263"/>
                <a:gd name="connsiteY26" fmla="*/ 246577 h 336550"/>
                <a:gd name="connsiteX27" fmla="*/ 228109 w 322263"/>
                <a:gd name="connsiteY27" fmla="*/ 258763 h 336550"/>
                <a:gd name="connsiteX28" fmla="*/ 278563 w 322263"/>
                <a:gd name="connsiteY28" fmla="*/ 258763 h 336550"/>
                <a:gd name="connsiteX29" fmla="*/ 290512 w 322263"/>
                <a:gd name="connsiteY29" fmla="*/ 246577 h 336550"/>
                <a:gd name="connsiteX30" fmla="*/ 290512 w 322263"/>
                <a:gd name="connsiteY30" fmla="*/ 224912 h 336550"/>
                <a:gd name="connsiteX31" fmla="*/ 278563 w 322263"/>
                <a:gd name="connsiteY31" fmla="*/ 212725 h 336550"/>
                <a:gd name="connsiteX32" fmla="*/ 228109 w 322263"/>
                <a:gd name="connsiteY32" fmla="*/ 212725 h 336550"/>
                <a:gd name="connsiteX33" fmla="*/ 43699 w 322263"/>
                <a:gd name="connsiteY33" fmla="*/ 212725 h 336550"/>
                <a:gd name="connsiteX34" fmla="*/ 31750 w 322263"/>
                <a:gd name="connsiteY34" fmla="*/ 224912 h 336550"/>
                <a:gd name="connsiteX35" fmla="*/ 31750 w 322263"/>
                <a:gd name="connsiteY35" fmla="*/ 246577 h 336550"/>
                <a:gd name="connsiteX36" fmla="*/ 43699 w 322263"/>
                <a:gd name="connsiteY36" fmla="*/ 258763 h 336550"/>
                <a:gd name="connsiteX37" fmla="*/ 94153 w 322263"/>
                <a:gd name="connsiteY37" fmla="*/ 258763 h 336550"/>
                <a:gd name="connsiteX38" fmla="*/ 104775 w 322263"/>
                <a:gd name="connsiteY38" fmla="*/ 246577 h 336550"/>
                <a:gd name="connsiteX39" fmla="*/ 104775 w 322263"/>
                <a:gd name="connsiteY39" fmla="*/ 224912 h 336550"/>
                <a:gd name="connsiteX40" fmla="*/ 94153 w 322263"/>
                <a:gd name="connsiteY40" fmla="*/ 212725 h 336550"/>
                <a:gd name="connsiteX41" fmla="*/ 43699 w 322263"/>
                <a:gd name="connsiteY41" fmla="*/ 212725 h 336550"/>
                <a:gd name="connsiteX42" fmla="*/ 44905 w 322263"/>
                <a:gd name="connsiteY42" fmla="*/ 184150 h 336550"/>
                <a:gd name="connsiteX43" fmla="*/ 277358 w 322263"/>
                <a:gd name="connsiteY43" fmla="*/ 184150 h 336550"/>
                <a:gd name="connsiteX44" fmla="*/ 322263 w 322263"/>
                <a:gd name="connsiteY44" fmla="*/ 228893 h 336550"/>
                <a:gd name="connsiteX45" fmla="*/ 322263 w 322263"/>
                <a:gd name="connsiteY45" fmla="*/ 239421 h 336550"/>
                <a:gd name="connsiteX46" fmla="*/ 277358 w 322263"/>
                <a:gd name="connsiteY46" fmla="*/ 284163 h 336550"/>
                <a:gd name="connsiteX47" fmla="*/ 44905 w 322263"/>
                <a:gd name="connsiteY47" fmla="*/ 284163 h 336550"/>
                <a:gd name="connsiteX48" fmla="*/ 0 w 322263"/>
                <a:gd name="connsiteY48" fmla="*/ 239421 h 336550"/>
                <a:gd name="connsiteX49" fmla="*/ 0 w 322263"/>
                <a:gd name="connsiteY49" fmla="*/ 228893 h 336550"/>
                <a:gd name="connsiteX50" fmla="*/ 44905 w 322263"/>
                <a:gd name="connsiteY50" fmla="*/ 184150 h 336550"/>
                <a:gd name="connsiteX51" fmla="*/ 100909 w 322263"/>
                <a:gd name="connsiteY51" fmla="*/ 112712 h 336550"/>
                <a:gd name="connsiteX52" fmla="*/ 221354 w 322263"/>
                <a:gd name="connsiteY52" fmla="*/ 112712 h 336550"/>
                <a:gd name="connsiteX53" fmla="*/ 242300 w 322263"/>
                <a:gd name="connsiteY53" fmla="*/ 125563 h 336550"/>
                <a:gd name="connsiteX54" fmla="*/ 259320 w 322263"/>
                <a:gd name="connsiteY54" fmla="*/ 158977 h 336550"/>
                <a:gd name="connsiteX55" fmla="*/ 254083 w 322263"/>
                <a:gd name="connsiteY55" fmla="*/ 166687 h 336550"/>
                <a:gd name="connsiteX56" fmla="*/ 68180 w 322263"/>
                <a:gd name="connsiteY56" fmla="*/ 166687 h 336550"/>
                <a:gd name="connsiteX57" fmla="*/ 62943 w 322263"/>
                <a:gd name="connsiteY57" fmla="*/ 158977 h 336550"/>
                <a:gd name="connsiteX58" fmla="*/ 79963 w 322263"/>
                <a:gd name="connsiteY58" fmla="*/ 125563 h 336550"/>
                <a:gd name="connsiteX59" fmla="*/ 100909 w 322263"/>
                <a:gd name="connsiteY59" fmla="*/ 112712 h 336550"/>
                <a:gd name="connsiteX60" fmla="*/ 209688 w 322263"/>
                <a:gd name="connsiteY60" fmla="*/ 60325 h 336550"/>
                <a:gd name="connsiteX61" fmla="*/ 222112 w 322263"/>
                <a:gd name="connsiteY61" fmla="*/ 60325 h 336550"/>
                <a:gd name="connsiteX62" fmla="*/ 231775 w 322263"/>
                <a:gd name="connsiteY62" fmla="*/ 69850 h 336550"/>
                <a:gd name="connsiteX63" fmla="*/ 222112 w 322263"/>
                <a:gd name="connsiteY63" fmla="*/ 79375 h 336550"/>
                <a:gd name="connsiteX64" fmla="*/ 209688 w 322263"/>
                <a:gd name="connsiteY64" fmla="*/ 79375 h 336550"/>
                <a:gd name="connsiteX65" fmla="*/ 200025 w 322263"/>
                <a:gd name="connsiteY65" fmla="*/ 69850 h 336550"/>
                <a:gd name="connsiteX66" fmla="*/ 209688 w 322263"/>
                <a:gd name="connsiteY66" fmla="*/ 60325 h 336550"/>
                <a:gd name="connsiteX67" fmla="*/ 101255 w 322263"/>
                <a:gd name="connsiteY67" fmla="*/ 60325 h 336550"/>
                <a:gd name="connsiteX68" fmla="*/ 113058 w 322263"/>
                <a:gd name="connsiteY68" fmla="*/ 60325 h 336550"/>
                <a:gd name="connsiteX69" fmla="*/ 122238 w 322263"/>
                <a:gd name="connsiteY69" fmla="*/ 69850 h 336550"/>
                <a:gd name="connsiteX70" fmla="*/ 113058 w 322263"/>
                <a:gd name="connsiteY70" fmla="*/ 79375 h 336550"/>
                <a:gd name="connsiteX71" fmla="*/ 101255 w 322263"/>
                <a:gd name="connsiteY71" fmla="*/ 79375 h 336550"/>
                <a:gd name="connsiteX72" fmla="*/ 92075 w 322263"/>
                <a:gd name="connsiteY72" fmla="*/ 69850 h 336550"/>
                <a:gd name="connsiteX73" fmla="*/ 101255 w 322263"/>
                <a:gd name="connsiteY73" fmla="*/ 60325 h 336550"/>
                <a:gd name="connsiteX74" fmla="*/ 161132 w 322263"/>
                <a:gd name="connsiteY74" fmla="*/ 34925 h 336550"/>
                <a:gd name="connsiteX75" fmla="*/ 195263 w 322263"/>
                <a:gd name="connsiteY75" fmla="*/ 69920 h 336550"/>
                <a:gd name="connsiteX76" fmla="*/ 195263 w 322263"/>
                <a:gd name="connsiteY76" fmla="*/ 86071 h 336550"/>
                <a:gd name="connsiteX77" fmla="*/ 184761 w 322263"/>
                <a:gd name="connsiteY77" fmla="*/ 96838 h 336550"/>
                <a:gd name="connsiteX78" fmla="*/ 137502 w 322263"/>
                <a:gd name="connsiteY78" fmla="*/ 96838 h 336550"/>
                <a:gd name="connsiteX79" fmla="*/ 127000 w 322263"/>
                <a:gd name="connsiteY79" fmla="*/ 86071 h 336550"/>
                <a:gd name="connsiteX80" fmla="*/ 127000 w 322263"/>
                <a:gd name="connsiteY80" fmla="*/ 69920 h 336550"/>
                <a:gd name="connsiteX81" fmla="*/ 161132 w 322263"/>
                <a:gd name="connsiteY81" fmla="*/ 34925 h 336550"/>
                <a:gd name="connsiteX82" fmla="*/ 196771 w 322263"/>
                <a:gd name="connsiteY82" fmla="*/ 21272 h 336550"/>
                <a:gd name="connsiteX83" fmla="*/ 210265 w 322263"/>
                <a:gd name="connsiteY83" fmla="*/ 21272 h 336550"/>
                <a:gd name="connsiteX84" fmla="*/ 210265 w 322263"/>
                <a:gd name="connsiteY84" fmla="*/ 33972 h 336550"/>
                <a:gd name="connsiteX85" fmla="*/ 204867 w 322263"/>
                <a:gd name="connsiteY85" fmla="*/ 39052 h 336550"/>
                <a:gd name="connsiteX86" fmla="*/ 196771 w 322263"/>
                <a:gd name="connsiteY86" fmla="*/ 42862 h 336550"/>
                <a:gd name="connsiteX87" fmla="*/ 190024 w 322263"/>
                <a:gd name="connsiteY87" fmla="*/ 39052 h 336550"/>
                <a:gd name="connsiteX88" fmla="*/ 190024 w 322263"/>
                <a:gd name="connsiteY88" fmla="*/ 26352 h 336550"/>
                <a:gd name="connsiteX89" fmla="*/ 196771 w 322263"/>
                <a:gd name="connsiteY89" fmla="*/ 21272 h 336550"/>
                <a:gd name="connsiteX90" fmla="*/ 111998 w 322263"/>
                <a:gd name="connsiteY90" fmla="*/ 21272 h 336550"/>
                <a:gd name="connsiteX91" fmla="*/ 125492 w 322263"/>
                <a:gd name="connsiteY91" fmla="*/ 21272 h 336550"/>
                <a:gd name="connsiteX92" fmla="*/ 132239 w 322263"/>
                <a:gd name="connsiteY92" fmla="*/ 26352 h 336550"/>
                <a:gd name="connsiteX93" fmla="*/ 132239 w 322263"/>
                <a:gd name="connsiteY93" fmla="*/ 39052 h 336550"/>
                <a:gd name="connsiteX94" fmla="*/ 125492 w 322263"/>
                <a:gd name="connsiteY94" fmla="*/ 42862 h 336550"/>
                <a:gd name="connsiteX95" fmla="*/ 117396 w 322263"/>
                <a:gd name="connsiteY95" fmla="*/ 39052 h 336550"/>
                <a:gd name="connsiteX96" fmla="*/ 111998 w 322263"/>
                <a:gd name="connsiteY96" fmla="*/ 33972 h 336550"/>
                <a:gd name="connsiteX97" fmla="*/ 111998 w 322263"/>
                <a:gd name="connsiteY97" fmla="*/ 21272 h 336550"/>
                <a:gd name="connsiteX98" fmla="*/ 161132 w 322263"/>
                <a:gd name="connsiteY98" fmla="*/ 0 h 336550"/>
                <a:gd name="connsiteX99" fmla="*/ 169863 w 322263"/>
                <a:gd name="connsiteY99" fmla="*/ 9180 h 336550"/>
                <a:gd name="connsiteX100" fmla="*/ 169863 w 322263"/>
                <a:gd name="connsiteY100" fmla="*/ 20983 h 336550"/>
                <a:gd name="connsiteX101" fmla="*/ 161132 w 322263"/>
                <a:gd name="connsiteY101" fmla="*/ 30163 h 336550"/>
                <a:gd name="connsiteX102" fmla="*/ 152400 w 322263"/>
                <a:gd name="connsiteY102" fmla="*/ 20983 h 336550"/>
                <a:gd name="connsiteX103" fmla="*/ 152400 w 322263"/>
                <a:gd name="connsiteY103" fmla="*/ 9180 h 336550"/>
                <a:gd name="connsiteX104" fmla="*/ 161132 w 322263"/>
                <a:gd name="connsiteY104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22263" h="336550">
                  <a:moveTo>
                    <a:pt x="293688" y="298450"/>
                  </a:moveTo>
                  <a:cubicBezTo>
                    <a:pt x="293688" y="298450"/>
                    <a:pt x="293688" y="298450"/>
                    <a:pt x="293688" y="305019"/>
                  </a:cubicBezTo>
                  <a:cubicBezTo>
                    <a:pt x="293688" y="322099"/>
                    <a:pt x="280333" y="336550"/>
                    <a:pt x="261635" y="336550"/>
                  </a:cubicBezTo>
                  <a:cubicBezTo>
                    <a:pt x="261635" y="336550"/>
                    <a:pt x="261635" y="336550"/>
                    <a:pt x="241603" y="336550"/>
                  </a:cubicBezTo>
                  <a:cubicBezTo>
                    <a:pt x="224241" y="336550"/>
                    <a:pt x="209550" y="322099"/>
                    <a:pt x="209550" y="305019"/>
                  </a:cubicBezTo>
                  <a:cubicBezTo>
                    <a:pt x="209550" y="305019"/>
                    <a:pt x="209550" y="305019"/>
                    <a:pt x="209550" y="301078"/>
                  </a:cubicBezTo>
                  <a:lnTo>
                    <a:pt x="277662" y="301078"/>
                  </a:lnTo>
                  <a:cubicBezTo>
                    <a:pt x="283004" y="301078"/>
                    <a:pt x="289681" y="299764"/>
                    <a:pt x="293688" y="298450"/>
                  </a:cubicBezTo>
                  <a:close/>
                  <a:moveTo>
                    <a:pt x="28575" y="298450"/>
                  </a:moveTo>
                  <a:cubicBezTo>
                    <a:pt x="32582" y="299764"/>
                    <a:pt x="39259" y="301078"/>
                    <a:pt x="44601" y="301078"/>
                  </a:cubicBezTo>
                  <a:cubicBezTo>
                    <a:pt x="44601" y="301078"/>
                    <a:pt x="44601" y="301078"/>
                    <a:pt x="112713" y="301078"/>
                  </a:cubicBezTo>
                  <a:cubicBezTo>
                    <a:pt x="112713" y="301078"/>
                    <a:pt x="112713" y="301078"/>
                    <a:pt x="112713" y="305019"/>
                  </a:cubicBezTo>
                  <a:cubicBezTo>
                    <a:pt x="112713" y="322099"/>
                    <a:pt x="98022" y="336550"/>
                    <a:pt x="80660" y="336550"/>
                  </a:cubicBezTo>
                  <a:cubicBezTo>
                    <a:pt x="80660" y="336550"/>
                    <a:pt x="80660" y="336550"/>
                    <a:pt x="60628" y="336550"/>
                  </a:cubicBezTo>
                  <a:cubicBezTo>
                    <a:pt x="41930" y="336550"/>
                    <a:pt x="28575" y="322099"/>
                    <a:pt x="28575" y="305019"/>
                  </a:cubicBezTo>
                  <a:cubicBezTo>
                    <a:pt x="28575" y="305019"/>
                    <a:pt x="28575" y="305019"/>
                    <a:pt x="28575" y="298450"/>
                  </a:cubicBezTo>
                  <a:close/>
                  <a:moveTo>
                    <a:pt x="233362" y="228600"/>
                  </a:moveTo>
                  <a:lnTo>
                    <a:pt x="273050" y="228600"/>
                  </a:lnTo>
                  <a:lnTo>
                    <a:pt x="273050" y="241300"/>
                  </a:lnTo>
                  <a:lnTo>
                    <a:pt x="233362" y="241300"/>
                  </a:lnTo>
                  <a:close/>
                  <a:moveTo>
                    <a:pt x="49212" y="228600"/>
                  </a:moveTo>
                  <a:lnTo>
                    <a:pt x="88900" y="228600"/>
                  </a:lnTo>
                  <a:lnTo>
                    <a:pt x="88900" y="241300"/>
                  </a:lnTo>
                  <a:lnTo>
                    <a:pt x="49212" y="241300"/>
                  </a:lnTo>
                  <a:close/>
                  <a:moveTo>
                    <a:pt x="228109" y="212725"/>
                  </a:moveTo>
                  <a:cubicBezTo>
                    <a:pt x="222798" y="212725"/>
                    <a:pt x="217487" y="218141"/>
                    <a:pt x="217487" y="224912"/>
                  </a:cubicBezTo>
                  <a:cubicBezTo>
                    <a:pt x="217487" y="224912"/>
                    <a:pt x="217487" y="224912"/>
                    <a:pt x="217487" y="246577"/>
                  </a:cubicBezTo>
                  <a:cubicBezTo>
                    <a:pt x="217487" y="253347"/>
                    <a:pt x="222798" y="258763"/>
                    <a:pt x="228109" y="258763"/>
                  </a:cubicBezTo>
                  <a:cubicBezTo>
                    <a:pt x="228109" y="258763"/>
                    <a:pt x="228109" y="258763"/>
                    <a:pt x="278563" y="258763"/>
                  </a:cubicBezTo>
                  <a:cubicBezTo>
                    <a:pt x="285201" y="258763"/>
                    <a:pt x="290512" y="253347"/>
                    <a:pt x="290512" y="246577"/>
                  </a:cubicBezTo>
                  <a:lnTo>
                    <a:pt x="290512" y="224912"/>
                  </a:lnTo>
                  <a:cubicBezTo>
                    <a:pt x="290512" y="218141"/>
                    <a:pt x="285201" y="212725"/>
                    <a:pt x="278563" y="212725"/>
                  </a:cubicBezTo>
                  <a:cubicBezTo>
                    <a:pt x="278563" y="212725"/>
                    <a:pt x="278563" y="212725"/>
                    <a:pt x="228109" y="212725"/>
                  </a:cubicBezTo>
                  <a:close/>
                  <a:moveTo>
                    <a:pt x="43699" y="212725"/>
                  </a:moveTo>
                  <a:cubicBezTo>
                    <a:pt x="37061" y="212725"/>
                    <a:pt x="31750" y="218141"/>
                    <a:pt x="31750" y="224912"/>
                  </a:cubicBezTo>
                  <a:cubicBezTo>
                    <a:pt x="31750" y="224912"/>
                    <a:pt x="31750" y="224912"/>
                    <a:pt x="31750" y="246577"/>
                  </a:cubicBezTo>
                  <a:cubicBezTo>
                    <a:pt x="31750" y="253347"/>
                    <a:pt x="37061" y="258763"/>
                    <a:pt x="43699" y="258763"/>
                  </a:cubicBezTo>
                  <a:cubicBezTo>
                    <a:pt x="43699" y="258763"/>
                    <a:pt x="43699" y="258763"/>
                    <a:pt x="94153" y="258763"/>
                  </a:cubicBezTo>
                  <a:cubicBezTo>
                    <a:pt x="99464" y="258763"/>
                    <a:pt x="104775" y="253347"/>
                    <a:pt x="104775" y="246577"/>
                  </a:cubicBezTo>
                  <a:lnTo>
                    <a:pt x="104775" y="224912"/>
                  </a:lnTo>
                  <a:cubicBezTo>
                    <a:pt x="104775" y="218141"/>
                    <a:pt x="99464" y="212725"/>
                    <a:pt x="94153" y="212725"/>
                  </a:cubicBezTo>
                  <a:cubicBezTo>
                    <a:pt x="94153" y="212725"/>
                    <a:pt x="94153" y="212725"/>
                    <a:pt x="43699" y="212725"/>
                  </a:cubicBezTo>
                  <a:close/>
                  <a:moveTo>
                    <a:pt x="44905" y="184150"/>
                  </a:moveTo>
                  <a:cubicBezTo>
                    <a:pt x="44905" y="184150"/>
                    <a:pt x="44905" y="184150"/>
                    <a:pt x="277358" y="184150"/>
                  </a:cubicBezTo>
                  <a:cubicBezTo>
                    <a:pt x="302452" y="184150"/>
                    <a:pt x="322263" y="203890"/>
                    <a:pt x="322263" y="228893"/>
                  </a:cubicBezTo>
                  <a:cubicBezTo>
                    <a:pt x="322263" y="228893"/>
                    <a:pt x="322263" y="228893"/>
                    <a:pt x="322263" y="239421"/>
                  </a:cubicBezTo>
                  <a:cubicBezTo>
                    <a:pt x="322263" y="264424"/>
                    <a:pt x="302452" y="284163"/>
                    <a:pt x="277358" y="284163"/>
                  </a:cubicBezTo>
                  <a:cubicBezTo>
                    <a:pt x="277358" y="284163"/>
                    <a:pt x="277358" y="284163"/>
                    <a:pt x="44905" y="284163"/>
                  </a:cubicBezTo>
                  <a:cubicBezTo>
                    <a:pt x="19811" y="284163"/>
                    <a:pt x="0" y="264424"/>
                    <a:pt x="0" y="239421"/>
                  </a:cubicBezTo>
                  <a:cubicBezTo>
                    <a:pt x="0" y="239421"/>
                    <a:pt x="0" y="239421"/>
                    <a:pt x="0" y="228893"/>
                  </a:cubicBezTo>
                  <a:cubicBezTo>
                    <a:pt x="0" y="203890"/>
                    <a:pt x="19811" y="184150"/>
                    <a:pt x="44905" y="184150"/>
                  </a:cubicBezTo>
                  <a:close/>
                  <a:moveTo>
                    <a:pt x="100909" y="112712"/>
                  </a:moveTo>
                  <a:cubicBezTo>
                    <a:pt x="100909" y="112712"/>
                    <a:pt x="100909" y="112712"/>
                    <a:pt x="221354" y="112712"/>
                  </a:cubicBezTo>
                  <a:cubicBezTo>
                    <a:pt x="229209" y="112712"/>
                    <a:pt x="239682" y="119138"/>
                    <a:pt x="242300" y="125563"/>
                  </a:cubicBezTo>
                  <a:lnTo>
                    <a:pt x="259320" y="158977"/>
                  </a:lnTo>
                  <a:cubicBezTo>
                    <a:pt x="261938" y="162832"/>
                    <a:pt x="259320" y="166687"/>
                    <a:pt x="254083" y="166687"/>
                  </a:cubicBezTo>
                  <a:cubicBezTo>
                    <a:pt x="254083" y="166687"/>
                    <a:pt x="254083" y="166687"/>
                    <a:pt x="68180" y="166687"/>
                  </a:cubicBezTo>
                  <a:cubicBezTo>
                    <a:pt x="62943" y="166687"/>
                    <a:pt x="60325" y="162832"/>
                    <a:pt x="62943" y="158977"/>
                  </a:cubicBezTo>
                  <a:cubicBezTo>
                    <a:pt x="62943" y="158977"/>
                    <a:pt x="62943" y="158977"/>
                    <a:pt x="79963" y="125563"/>
                  </a:cubicBezTo>
                  <a:cubicBezTo>
                    <a:pt x="82581" y="119138"/>
                    <a:pt x="93054" y="112712"/>
                    <a:pt x="100909" y="112712"/>
                  </a:cubicBezTo>
                  <a:close/>
                  <a:moveTo>
                    <a:pt x="209688" y="60325"/>
                  </a:moveTo>
                  <a:cubicBezTo>
                    <a:pt x="209688" y="60325"/>
                    <a:pt x="209688" y="60325"/>
                    <a:pt x="222112" y="60325"/>
                  </a:cubicBezTo>
                  <a:cubicBezTo>
                    <a:pt x="227634" y="60325"/>
                    <a:pt x="231775" y="64407"/>
                    <a:pt x="231775" y="69850"/>
                  </a:cubicBezTo>
                  <a:cubicBezTo>
                    <a:pt x="231775" y="75293"/>
                    <a:pt x="227634" y="79375"/>
                    <a:pt x="222112" y="79375"/>
                  </a:cubicBezTo>
                  <a:cubicBezTo>
                    <a:pt x="222112" y="79375"/>
                    <a:pt x="222112" y="79375"/>
                    <a:pt x="209688" y="79375"/>
                  </a:cubicBezTo>
                  <a:cubicBezTo>
                    <a:pt x="204166" y="79375"/>
                    <a:pt x="200025" y="75293"/>
                    <a:pt x="200025" y="69850"/>
                  </a:cubicBezTo>
                  <a:cubicBezTo>
                    <a:pt x="200025" y="64407"/>
                    <a:pt x="204166" y="60325"/>
                    <a:pt x="209688" y="60325"/>
                  </a:cubicBezTo>
                  <a:close/>
                  <a:moveTo>
                    <a:pt x="101255" y="60325"/>
                  </a:moveTo>
                  <a:cubicBezTo>
                    <a:pt x="101255" y="60325"/>
                    <a:pt x="101255" y="60325"/>
                    <a:pt x="113058" y="60325"/>
                  </a:cubicBezTo>
                  <a:cubicBezTo>
                    <a:pt x="118304" y="60325"/>
                    <a:pt x="122238" y="64407"/>
                    <a:pt x="122238" y="69850"/>
                  </a:cubicBezTo>
                  <a:cubicBezTo>
                    <a:pt x="122238" y="75293"/>
                    <a:pt x="118304" y="79375"/>
                    <a:pt x="113058" y="79375"/>
                  </a:cubicBezTo>
                  <a:cubicBezTo>
                    <a:pt x="113058" y="79375"/>
                    <a:pt x="113058" y="79375"/>
                    <a:pt x="101255" y="79375"/>
                  </a:cubicBezTo>
                  <a:cubicBezTo>
                    <a:pt x="96009" y="79375"/>
                    <a:pt x="92075" y="75293"/>
                    <a:pt x="92075" y="69850"/>
                  </a:cubicBezTo>
                  <a:cubicBezTo>
                    <a:pt x="92075" y="64407"/>
                    <a:pt x="96009" y="60325"/>
                    <a:pt x="101255" y="60325"/>
                  </a:cubicBezTo>
                  <a:close/>
                  <a:moveTo>
                    <a:pt x="161132" y="34925"/>
                  </a:moveTo>
                  <a:cubicBezTo>
                    <a:pt x="179510" y="34925"/>
                    <a:pt x="195263" y="49731"/>
                    <a:pt x="195263" y="69920"/>
                  </a:cubicBezTo>
                  <a:lnTo>
                    <a:pt x="195263" y="86071"/>
                  </a:lnTo>
                  <a:cubicBezTo>
                    <a:pt x="195263" y="91455"/>
                    <a:pt x="190012" y="96838"/>
                    <a:pt x="184761" y="96838"/>
                  </a:cubicBezTo>
                  <a:cubicBezTo>
                    <a:pt x="184761" y="96838"/>
                    <a:pt x="184761" y="96838"/>
                    <a:pt x="137502" y="96838"/>
                  </a:cubicBezTo>
                  <a:cubicBezTo>
                    <a:pt x="132251" y="96838"/>
                    <a:pt x="127000" y="91455"/>
                    <a:pt x="127000" y="86071"/>
                  </a:cubicBezTo>
                  <a:cubicBezTo>
                    <a:pt x="127000" y="86071"/>
                    <a:pt x="127000" y="86071"/>
                    <a:pt x="127000" y="69920"/>
                  </a:cubicBezTo>
                  <a:cubicBezTo>
                    <a:pt x="127000" y="49731"/>
                    <a:pt x="142753" y="34925"/>
                    <a:pt x="161132" y="34925"/>
                  </a:cubicBezTo>
                  <a:close/>
                  <a:moveTo>
                    <a:pt x="196771" y="21272"/>
                  </a:moveTo>
                  <a:cubicBezTo>
                    <a:pt x="200819" y="17462"/>
                    <a:pt x="206217" y="17462"/>
                    <a:pt x="210265" y="21272"/>
                  </a:cubicBezTo>
                  <a:cubicBezTo>
                    <a:pt x="214313" y="25082"/>
                    <a:pt x="214313" y="30162"/>
                    <a:pt x="210265" y="33972"/>
                  </a:cubicBezTo>
                  <a:cubicBezTo>
                    <a:pt x="210265" y="33972"/>
                    <a:pt x="210265" y="33972"/>
                    <a:pt x="204867" y="39052"/>
                  </a:cubicBezTo>
                  <a:cubicBezTo>
                    <a:pt x="202168" y="41592"/>
                    <a:pt x="199470" y="42862"/>
                    <a:pt x="196771" y="42862"/>
                  </a:cubicBezTo>
                  <a:cubicBezTo>
                    <a:pt x="195421" y="42862"/>
                    <a:pt x="192723" y="41592"/>
                    <a:pt x="190024" y="39052"/>
                  </a:cubicBezTo>
                  <a:cubicBezTo>
                    <a:pt x="187325" y="36512"/>
                    <a:pt x="187325" y="30162"/>
                    <a:pt x="190024" y="26352"/>
                  </a:cubicBezTo>
                  <a:cubicBezTo>
                    <a:pt x="190024" y="26352"/>
                    <a:pt x="190024" y="26352"/>
                    <a:pt x="196771" y="21272"/>
                  </a:cubicBezTo>
                  <a:close/>
                  <a:moveTo>
                    <a:pt x="111998" y="21272"/>
                  </a:moveTo>
                  <a:cubicBezTo>
                    <a:pt x="116046" y="17462"/>
                    <a:pt x="121444" y="17462"/>
                    <a:pt x="125492" y="21272"/>
                  </a:cubicBezTo>
                  <a:cubicBezTo>
                    <a:pt x="125492" y="21272"/>
                    <a:pt x="125492" y="21272"/>
                    <a:pt x="132239" y="26352"/>
                  </a:cubicBezTo>
                  <a:cubicBezTo>
                    <a:pt x="134938" y="30162"/>
                    <a:pt x="134938" y="36512"/>
                    <a:pt x="132239" y="39052"/>
                  </a:cubicBezTo>
                  <a:cubicBezTo>
                    <a:pt x="129540" y="41592"/>
                    <a:pt x="126842" y="42862"/>
                    <a:pt x="125492" y="42862"/>
                  </a:cubicBezTo>
                  <a:cubicBezTo>
                    <a:pt x="122793" y="42862"/>
                    <a:pt x="120095" y="41592"/>
                    <a:pt x="117396" y="39052"/>
                  </a:cubicBezTo>
                  <a:lnTo>
                    <a:pt x="111998" y="33972"/>
                  </a:lnTo>
                  <a:cubicBezTo>
                    <a:pt x="107950" y="30162"/>
                    <a:pt x="107950" y="25082"/>
                    <a:pt x="111998" y="21272"/>
                  </a:cubicBezTo>
                  <a:close/>
                  <a:moveTo>
                    <a:pt x="161132" y="0"/>
                  </a:moveTo>
                  <a:cubicBezTo>
                    <a:pt x="166121" y="0"/>
                    <a:pt x="169863" y="3934"/>
                    <a:pt x="169863" y="9180"/>
                  </a:cubicBezTo>
                  <a:cubicBezTo>
                    <a:pt x="169863" y="9180"/>
                    <a:pt x="169863" y="9180"/>
                    <a:pt x="169863" y="20983"/>
                  </a:cubicBezTo>
                  <a:cubicBezTo>
                    <a:pt x="169863" y="26228"/>
                    <a:pt x="166121" y="30163"/>
                    <a:pt x="161132" y="30163"/>
                  </a:cubicBezTo>
                  <a:cubicBezTo>
                    <a:pt x="156142" y="30163"/>
                    <a:pt x="152400" y="26228"/>
                    <a:pt x="152400" y="20983"/>
                  </a:cubicBezTo>
                  <a:cubicBezTo>
                    <a:pt x="152400" y="20983"/>
                    <a:pt x="152400" y="20983"/>
                    <a:pt x="152400" y="9180"/>
                  </a:cubicBezTo>
                  <a:cubicBezTo>
                    <a:pt x="152400" y="3934"/>
                    <a:pt x="156142" y="0"/>
                    <a:pt x="161132" y="0"/>
                  </a:cubicBezTo>
                  <a:close/>
                </a:path>
              </a:pathLst>
            </a:custGeom>
            <a:solidFill>
              <a:schemeClr val="bg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2" name="PA_库_组合 11">
            <a:extLst>
              <a:ext uri="{FF2B5EF4-FFF2-40B4-BE49-F238E27FC236}">
                <a16:creationId xmlns:a16="http://schemas.microsoft.com/office/drawing/2014/main" id="{3F7585E9-70F8-441A-A112-36E74E0D668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729366" y="1391724"/>
            <a:ext cx="2820477" cy="3621044"/>
            <a:chOff x="7870609" y="394186"/>
            <a:chExt cx="3079455" cy="3953534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33AE902-D772-4F2B-9608-009234FCF6D2}"/>
                </a:ext>
              </a:extLst>
            </p:cNvPr>
            <p:cNvSpPr/>
            <p:nvPr/>
          </p:nvSpPr>
          <p:spPr>
            <a:xfrm>
              <a:off x="8560190" y="833143"/>
              <a:ext cx="2235942" cy="3514577"/>
            </a:xfrm>
            <a:custGeom>
              <a:avLst/>
              <a:gdLst/>
              <a:ahLst/>
              <a:cxnLst/>
              <a:rect l="l" t="t" r="r" b="b"/>
              <a:pathLst>
                <a:path w="159953" h="251423">
                  <a:moveTo>
                    <a:pt x="127133" y="157901"/>
                  </a:moveTo>
                  <a:cubicBezTo>
                    <a:pt x="126828" y="157901"/>
                    <a:pt x="126524" y="157939"/>
                    <a:pt x="126219" y="158015"/>
                  </a:cubicBezTo>
                  <a:cubicBezTo>
                    <a:pt x="125914" y="158091"/>
                    <a:pt x="125609" y="158129"/>
                    <a:pt x="125304" y="158129"/>
                  </a:cubicBezTo>
                  <a:lnTo>
                    <a:pt x="124161" y="158129"/>
                  </a:lnTo>
                  <a:cubicBezTo>
                    <a:pt x="123704" y="158891"/>
                    <a:pt x="124085" y="159577"/>
                    <a:pt x="125304" y="160187"/>
                  </a:cubicBezTo>
                  <a:cubicBezTo>
                    <a:pt x="126524" y="160796"/>
                    <a:pt x="127514" y="161253"/>
                    <a:pt x="128276" y="161558"/>
                  </a:cubicBezTo>
                  <a:cubicBezTo>
                    <a:pt x="128886" y="162015"/>
                    <a:pt x="129038" y="161977"/>
                    <a:pt x="128733" y="161444"/>
                  </a:cubicBezTo>
                  <a:cubicBezTo>
                    <a:pt x="128429" y="160910"/>
                    <a:pt x="128200" y="160491"/>
                    <a:pt x="128048" y="160187"/>
                  </a:cubicBezTo>
                  <a:cubicBezTo>
                    <a:pt x="127590" y="159729"/>
                    <a:pt x="127895" y="159348"/>
                    <a:pt x="128962" y="159044"/>
                  </a:cubicBezTo>
                  <a:cubicBezTo>
                    <a:pt x="129267" y="158739"/>
                    <a:pt x="129153" y="158472"/>
                    <a:pt x="128619" y="158243"/>
                  </a:cubicBezTo>
                  <a:cubicBezTo>
                    <a:pt x="128086" y="158015"/>
                    <a:pt x="127590" y="157901"/>
                    <a:pt x="127133" y="157901"/>
                  </a:cubicBezTo>
                  <a:close/>
                  <a:moveTo>
                    <a:pt x="114103" y="157443"/>
                  </a:moveTo>
                  <a:lnTo>
                    <a:pt x="114103" y="157672"/>
                  </a:lnTo>
                  <a:cubicBezTo>
                    <a:pt x="114103" y="158129"/>
                    <a:pt x="114103" y="158358"/>
                    <a:pt x="114103" y="158358"/>
                  </a:cubicBezTo>
                  <a:cubicBezTo>
                    <a:pt x="114408" y="158663"/>
                    <a:pt x="114827" y="159120"/>
                    <a:pt x="115360" y="159729"/>
                  </a:cubicBezTo>
                  <a:cubicBezTo>
                    <a:pt x="115894" y="160339"/>
                    <a:pt x="116313" y="160568"/>
                    <a:pt x="116618" y="160415"/>
                  </a:cubicBezTo>
                  <a:cubicBezTo>
                    <a:pt x="117227" y="160263"/>
                    <a:pt x="117303" y="159882"/>
                    <a:pt x="116846" y="159272"/>
                  </a:cubicBezTo>
                  <a:cubicBezTo>
                    <a:pt x="116541" y="158815"/>
                    <a:pt x="116313" y="158205"/>
                    <a:pt x="116160" y="157443"/>
                  </a:cubicBezTo>
                  <a:cubicBezTo>
                    <a:pt x="116008" y="156681"/>
                    <a:pt x="115322" y="156681"/>
                    <a:pt x="114103" y="157443"/>
                  </a:cubicBezTo>
                  <a:close/>
                  <a:moveTo>
                    <a:pt x="128276" y="153329"/>
                  </a:moveTo>
                  <a:cubicBezTo>
                    <a:pt x="127057" y="154091"/>
                    <a:pt x="127057" y="154624"/>
                    <a:pt x="128276" y="154929"/>
                  </a:cubicBezTo>
                  <a:cubicBezTo>
                    <a:pt x="128581" y="154929"/>
                    <a:pt x="129038" y="155005"/>
                    <a:pt x="129648" y="155157"/>
                  </a:cubicBezTo>
                  <a:cubicBezTo>
                    <a:pt x="130257" y="155310"/>
                    <a:pt x="130562" y="155234"/>
                    <a:pt x="130562" y="154929"/>
                  </a:cubicBezTo>
                  <a:cubicBezTo>
                    <a:pt x="130715" y="154624"/>
                    <a:pt x="130600" y="154205"/>
                    <a:pt x="130219" y="153671"/>
                  </a:cubicBezTo>
                  <a:cubicBezTo>
                    <a:pt x="129838" y="153138"/>
                    <a:pt x="129191" y="153024"/>
                    <a:pt x="128276" y="153329"/>
                  </a:cubicBezTo>
                  <a:close/>
                  <a:moveTo>
                    <a:pt x="142678" y="152643"/>
                  </a:moveTo>
                  <a:cubicBezTo>
                    <a:pt x="142526" y="152338"/>
                    <a:pt x="142373" y="152414"/>
                    <a:pt x="142221" y="152871"/>
                  </a:cubicBezTo>
                  <a:cubicBezTo>
                    <a:pt x="141916" y="153176"/>
                    <a:pt x="141726" y="153481"/>
                    <a:pt x="141649" y="153786"/>
                  </a:cubicBezTo>
                  <a:cubicBezTo>
                    <a:pt x="141573" y="154091"/>
                    <a:pt x="141687" y="154395"/>
                    <a:pt x="141992" y="154700"/>
                  </a:cubicBezTo>
                  <a:cubicBezTo>
                    <a:pt x="142145" y="155005"/>
                    <a:pt x="142373" y="155386"/>
                    <a:pt x="142678" y="155843"/>
                  </a:cubicBezTo>
                  <a:cubicBezTo>
                    <a:pt x="142983" y="156300"/>
                    <a:pt x="143135" y="156224"/>
                    <a:pt x="143135" y="155615"/>
                  </a:cubicBezTo>
                  <a:cubicBezTo>
                    <a:pt x="143135" y="155310"/>
                    <a:pt x="143097" y="155081"/>
                    <a:pt x="143021" y="154929"/>
                  </a:cubicBezTo>
                  <a:cubicBezTo>
                    <a:pt x="142945" y="154776"/>
                    <a:pt x="142907" y="154472"/>
                    <a:pt x="142907" y="154014"/>
                  </a:cubicBezTo>
                  <a:cubicBezTo>
                    <a:pt x="142907" y="153405"/>
                    <a:pt x="142830" y="152948"/>
                    <a:pt x="142678" y="152643"/>
                  </a:cubicBezTo>
                  <a:close/>
                  <a:moveTo>
                    <a:pt x="117532" y="151728"/>
                  </a:moveTo>
                  <a:cubicBezTo>
                    <a:pt x="116770" y="151881"/>
                    <a:pt x="116046" y="152147"/>
                    <a:pt x="115360" y="152528"/>
                  </a:cubicBezTo>
                  <a:cubicBezTo>
                    <a:pt x="114675" y="152909"/>
                    <a:pt x="114789" y="153100"/>
                    <a:pt x="115703" y="153100"/>
                  </a:cubicBezTo>
                  <a:cubicBezTo>
                    <a:pt x="116313" y="153100"/>
                    <a:pt x="116846" y="152948"/>
                    <a:pt x="117303" y="152643"/>
                  </a:cubicBezTo>
                  <a:cubicBezTo>
                    <a:pt x="117761" y="152338"/>
                    <a:pt x="117837" y="152490"/>
                    <a:pt x="117532" y="153100"/>
                  </a:cubicBezTo>
                  <a:cubicBezTo>
                    <a:pt x="117380" y="153557"/>
                    <a:pt x="117151" y="153900"/>
                    <a:pt x="116846" y="154129"/>
                  </a:cubicBezTo>
                  <a:cubicBezTo>
                    <a:pt x="116541" y="154357"/>
                    <a:pt x="116541" y="154548"/>
                    <a:pt x="116846" y="154700"/>
                  </a:cubicBezTo>
                  <a:cubicBezTo>
                    <a:pt x="116999" y="154700"/>
                    <a:pt x="117189" y="154738"/>
                    <a:pt x="117418" y="154814"/>
                  </a:cubicBezTo>
                  <a:cubicBezTo>
                    <a:pt x="117646" y="154891"/>
                    <a:pt x="117837" y="154929"/>
                    <a:pt x="117989" y="154929"/>
                  </a:cubicBezTo>
                  <a:cubicBezTo>
                    <a:pt x="118142" y="155081"/>
                    <a:pt x="118294" y="155157"/>
                    <a:pt x="118446" y="155157"/>
                  </a:cubicBezTo>
                  <a:cubicBezTo>
                    <a:pt x="118599" y="155157"/>
                    <a:pt x="118675" y="155081"/>
                    <a:pt x="118675" y="154929"/>
                  </a:cubicBezTo>
                  <a:cubicBezTo>
                    <a:pt x="118675" y="154472"/>
                    <a:pt x="118751" y="154091"/>
                    <a:pt x="118904" y="153786"/>
                  </a:cubicBezTo>
                  <a:cubicBezTo>
                    <a:pt x="119208" y="152262"/>
                    <a:pt x="118751" y="151576"/>
                    <a:pt x="117532" y="151728"/>
                  </a:cubicBezTo>
                  <a:close/>
                  <a:moveTo>
                    <a:pt x="133763" y="148757"/>
                  </a:moveTo>
                  <a:cubicBezTo>
                    <a:pt x="133458" y="149366"/>
                    <a:pt x="133229" y="149671"/>
                    <a:pt x="133077" y="149671"/>
                  </a:cubicBezTo>
                  <a:cubicBezTo>
                    <a:pt x="132620" y="150128"/>
                    <a:pt x="132315" y="150509"/>
                    <a:pt x="132162" y="150814"/>
                  </a:cubicBezTo>
                  <a:cubicBezTo>
                    <a:pt x="132010" y="151119"/>
                    <a:pt x="131858" y="151500"/>
                    <a:pt x="131705" y="151957"/>
                  </a:cubicBezTo>
                  <a:cubicBezTo>
                    <a:pt x="131858" y="152414"/>
                    <a:pt x="132162" y="152414"/>
                    <a:pt x="132620" y="151957"/>
                  </a:cubicBezTo>
                  <a:cubicBezTo>
                    <a:pt x="132772" y="151805"/>
                    <a:pt x="132924" y="151576"/>
                    <a:pt x="133077" y="151271"/>
                  </a:cubicBezTo>
                  <a:cubicBezTo>
                    <a:pt x="134144" y="151271"/>
                    <a:pt x="134868" y="151195"/>
                    <a:pt x="135249" y="151043"/>
                  </a:cubicBezTo>
                  <a:cubicBezTo>
                    <a:pt x="135630" y="150890"/>
                    <a:pt x="135782" y="150662"/>
                    <a:pt x="135706" y="150357"/>
                  </a:cubicBezTo>
                  <a:cubicBezTo>
                    <a:pt x="135630" y="150052"/>
                    <a:pt x="135477" y="149747"/>
                    <a:pt x="135249" y="149442"/>
                  </a:cubicBezTo>
                  <a:cubicBezTo>
                    <a:pt x="135020" y="149138"/>
                    <a:pt x="134906" y="148909"/>
                    <a:pt x="134906" y="148757"/>
                  </a:cubicBezTo>
                  <a:cubicBezTo>
                    <a:pt x="134601" y="147995"/>
                    <a:pt x="134220" y="147995"/>
                    <a:pt x="133763" y="148757"/>
                  </a:cubicBezTo>
                  <a:close/>
                  <a:moveTo>
                    <a:pt x="123476" y="146585"/>
                  </a:moveTo>
                  <a:cubicBezTo>
                    <a:pt x="123171" y="146661"/>
                    <a:pt x="123171" y="146852"/>
                    <a:pt x="123476" y="147156"/>
                  </a:cubicBezTo>
                  <a:cubicBezTo>
                    <a:pt x="123476" y="147309"/>
                    <a:pt x="123590" y="147537"/>
                    <a:pt x="123819" y="147842"/>
                  </a:cubicBezTo>
                  <a:cubicBezTo>
                    <a:pt x="124047" y="148147"/>
                    <a:pt x="124314" y="148452"/>
                    <a:pt x="124619" y="148757"/>
                  </a:cubicBezTo>
                  <a:lnTo>
                    <a:pt x="125533" y="150128"/>
                  </a:lnTo>
                  <a:cubicBezTo>
                    <a:pt x="125685" y="150433"/>
                    <a:pt x="125838" y="150585"/>
                    <a:pt x="125990" y="150585"/>
                  </a:cubicBezTo>
                  <a:cubicBezTo>
                    <a:pt x="126295" y="150585"/>
                    <a:pt x="126371" y="150204"/>
                    <a:pt x="126219" y="149442"/>
                  </a:cubicBezTo>
                  <a:cubicBezTo>
                    <a:pt x="126066" y="148680"/>
                    <a:pt x="125685" y="147995"/>
                    <a:pt x="125076" y="147385"/>
                  </a:cubicBezTo>
                  <a:cubicBezTo>
                    <a:pt x="124771" y="147080"/>
                    <a:pt x="124466" y="146852"/>
                    <a:pt x="124161" y="146699"/>
                  </a:cubicBezTo>
                  <a:cubicBezTo>
                    <a:pt x="124009" y="146547"/>
                    <a:pt x="123780" y="146509"/>
                    <a:pt x="123476" y="146585"/>
                  </a:cubicBezTo>
                  <a:close/>
                  <a:moveTo>
                    <a:pt x="110903" y="146356"/>
                  </a:moveTo>
                  <a:cubicBezTo>
                    <a:pt x="110750" y="146280"/>
                    <a:pt x="110522" y="146547"/>
                    <a:pt x="110217" y="147156"/>
                  </a:cubicBezTo>
                  <a:lnTo>
                    <a:pt x="109760" y="148528"/>
                  </a:lnTo>
                  <a:cubicBezTo>
                    <a:pt x="109455" y="149290"/>
                    <a:pt x="109074" y="149823"/>
                    <a:pt x="108617" y="150128"/>
                  </a:cubicBezTo>
                  <a:cubicBezTo>
                    <a:pt x="108007" y="150433"/>
                    <a:pt x="107626" y="150814"/>
                    <a:pt x="107474" y="151271"/>
                  </a:cubicBezTo>
                  <a:cubicBezTo>
                    <a:pt x="107474" y="152033"/>
                    <a:pt x="107931" y="151957"/>
                    <a:pt x="108845" y="151043"/>
                  </a:cubicBezTo>
                  <a:cubicBezTo>
                    <a:pt x="109607" y="150433"/>
                    <a:pt x="110064" y="150090"/>
                    <a:pt x="110217" y="150014"/>
                  </a:cubicBezTo>
                  <a:cubicBezTo>
                    <a:pt x="110369" y="149938"/>
                    <a:pt x="110598" y="149747"/>
                    <a:pt x="110903" y="149442"/>
                  </a:cubicBezTo>
                  <a:cubicBezTo>
                    <a:pt x="111055" y="149290"/>
                    <a:pt x="111169" y="148947"/>
                    <a:pt x="111246" y="148414"/>
                  </a:cubicBezTo>
                  <a:cubicBezTo>
                    <a:pt x="111322" y="147880"/>
                    <a:pt x="111322" y="147423"/>
                    <a:pt x="111246" y="147042"/>
                  </a:cubicBezTo>
                  <a:cubicBezTo>
                    <a:pt x="111169" y="146661"/>
                    <a:pt x="111055" y="146432"/>
                    <a:pt x="110903" y="146356"/>
                  </a:cubicBezTo>
                  <a:close/>
                  <a:moveTo>
                    <a:pt x="14205" y="145328"/>
                  </a:moveTo>
                  <a:cubicBezTo>
                    <a:pt x="13443" y="145632"/>
                    <a:pt x="12986" y="145861"/>
                    <a:pt x="12833" y="146013"/>
                  </a:cubicBezTo>
                  <a:lnTo>
                    <a:pt x="12376" y="146471"/>
                  </a:lnTo>
                  <a:cubicBezTo>
                    <a:pt x="12833" y="147080"/>
                    <a:pt x="13519" y="147080"/>
                    <a:pt x="14433" y="146471"/>
                  </a:cubicBezTo>
                  <a:cubicBezTo>
                    <a:pt x="14891" y="146166"/>
                    <a:pt x="15272" y="145785"/>
                    <a:pt x="15576" y="145328"/>
                  </a:cubicBezTo>
                  <a:lnTo>
                    <a:pt x="15348" y="145328"/>
                  </a:lnTo>
                  <a:close/>
                  <a:moveTo>
                    <a:pt x="103245" y="142813"/>
                  </a:moveTo>
                  <a:cubicBezTo>
                    <a:pt x="103016" y="142356"/>
                    <a:pt x="102749" y="142584"/>
                    <a:pt x="102444" y="143499"/>
                  </a:cubicBezTo>
                  <a:cubicBezTo>
                    <a:pt x="102292" y="144108"/>
                    <a:pt x="102444" y="144718"/>
                    <a:pt x="102902" y="145328"/>
                  </a:cubicBezTo>
                  <a:cubicBezTo>
                    <a:pt x="103206" y="145785"/>
                    <a:pt x="103549" y="146128"/>
                    <a:pt x="103930" y="146356"/>
                  </a:cubicBezTo>
                  <a:cubicBezTo>
                    <a:pt x="104311" y="146585"/>
                    <a:pt x="104502" y="146471"/>
                    <a:pt x="104502" y="146013"/>
                  </a:cubicBezTo>
                  <a:cubicBezTo>
                    <a:pt x="104349" y="145404"/>
                    <a:pt x="104235" y="145023"/>
                    <a:pt x="104159" y="144870"/>
                  </a:cubicBezTo>
                  <a:cubicBezTo>
                    <a:pt x="104083" y="144718"/>
                    <a:pt x="103892" y="144413"/>
                    <a:pt x="103587" y="143956"/>
                  </a:cubicBezTo>
                  <a:cubicBezTo>
                    <a:pt x="103587" y="143651"/>
                    <a:pt x="103473" y="143270"/>
                    <a:pt x="103245" y="142813"/>
                  </a:cubicBezTo>
                  <a:close/>
                  <a:moveTo>
                    <a:pt x="94901" y="142127"/>
                  </a:moveTo>
                  <a:lnTo>
                    <a:pt x="94215" y="144642"/>
                  </a:lnTo>
                  <a:cubicBezTo>
                    <a:pt x="94367" y="144794"/>
                    <a:pt x="94520" y="144870"/>
                    <a:pt x="94672" y="144870"/>
                  </a:cubicBezTo>
                  <a:lnTo>
                    <a:pt x="95815" y="144870"/>
                  </a:lnTo>
                  <a:cubicBezTo>
                    <a:pt x="96882" y="145023"/>
                    <a:pt x="97339" y="144870"/>
                    <a:pt x="97187" y="144413"/>
                  </a:cubicBezTo>
                  <a:cubicBezTo>
                    <a:pt x="97187" y="144108"/>
                    <a:pt x="96844" y="143461"/>
                    <a:pt x="96158" y="142470"/>
                  </a:cubicBezTo>
                  <a:cubicBezTo>
                    <a:pt x="95472" y="141479"/>
                    <a:pt x="95053" y="141365"/>
                    <a:pt x="94901" y="142127"/>
                  </a:cubicBezTo>
                  <a:close/>
                  <a:moveTo>
                    <a:pt x="107016" y="141441"/>
                  </a:moveTo>
                  <a:cubicBezTo>
                    <a:pt x="106864" y="141746"/>
                    <a:pt x="106635" y="142051"/>
                    <a:pt x="106331" y="142356"/>
                  </a:cubicBezTo>
                  <a:cubicBezTo>
                    <a:pt x="105873" y="142813"/>
                    <a:pt x="105645" y="142965"/>
                    <a:pt x="105645" y="142813"/>
                  </a:cubicBezTo>
                  <a:cubicBezTo>
                    <a:pt x="105492" y="142813"/>
                    <a:pt x="105416" y="142661"/>
                    <a:pt x="105416" y="142356"/>
                  </a:cubicBezTo>
                  <a:cubicBezTo>
                    <a:pt x="104807" y="142965"/>
                    <a:pt x="104883" y="143575"/>
                    <a:pt x="105645" y="144185"/>
                  </a:cubicBezTo>
                  <a:cubicBezTo>
                    <a:pt x="105950" y="144642"/>
                    <a:pt x="106254" y="144718"/>
                    <a:pt x="106559" y="144413"/>
                  </a:cubicBezTo>
                  <a:cubicBezTo>
                    <a:pt x="106864" y="144108"/>
                    <a:pt x="107169" y="144108"/>
                    <a:pt x="107474" y="144413"/>
                  </a:cubicBezTo>
                  <a:cubicBezTo>
                    <a:pt x="107778" y="144718"/>
                    <a:pt x="107931" y="144870"/>
                    <a:pt x="107931" y="144870"/>
                  </a:cubicBezTo>
                  <a:cubicBezTo>
                    <a:pt x="107931" y="144870"/>
                    <a:pt x="108236" y="145023"/>
                    <a:pt x="108845" y="145328"/>
                  </a:cubicBezTo>
                  <a:cubicBezTo>
                    <a:pt x="109607" y="145785"/>
                    <a:pt x="109988" y="145709"/>
                    <a:pt x="109988" y="145099"/>
                  </a:cubicBezTo>
                  <a:cubicBezTo>
                    <a:pt x="109988" y="144489"/>
                    <a:pt x="109455" y="143575"/>
                    <a:pt x="108388" y="142356"/>
                  </a:cubicBezTo>
                  <a:cubicBezTo>
                    <a:pt x="107626" y="141441"/>
                    <a:pt x="107169" y="141137"/>
                    <a:pt x="107016" y="141441"/>
                  </a:cubicBezTo>
                  <a:close/>
                  <a:moveTo>
                    <a:pt x="13519" y="141441"/>
                  </a:moveTo>
                  <a:cubicBezTo>
                    <a:pt x="12909" y="142508"/>
                    <a:pt x="12605" y="143346"/>
                    <a:pt x="12605" y="143956"/>
                  </a:cubicBezTo>
                  <a:lnTo>
                    <a:pt x="12605" y="144642"/>
                  </a:lnTo>
                  <a:cubicBezTo>
                    <a:pt x="13367" y="144489"/>
                    <a:pt x="14052" y="144337"/>
                    <a:pt x="14662" y="144185"/>
                  </a:cubicBezTo>
                  <a:cubicBezTo>
                    <a:pt x="15272" y="144032"/>
                    <a:pt x="15805" y="143956"/>
                    <a:pt x="16262" y="143956"/>
                  </a:cubicBezTo>
                  <a:cubicBezTo>
                    <a:pt x="16719" y="143956"/>
                    <a:pt x="17100" y="143880"/>
                    <a:pt x="17405" y="143727"/>
                  </a:cubicBezTo>
                  <a:cubicBezTo>
                    <a:pt x="17862" y="143423"/>
                    <a:pt x="18015" y="143118"/>
                    <a:pt x="17862" y="142813"/>
                  </a:cubicBezTo>
                  <a:cubicBezTo>
                    <a:pt x="17710" y="142508"/>
                    <a:pt x="17634" y="142203"/>
                    <a:pt x="17634" y="141899"/>
                  </a:cubicBezTo>
                  <a:cubicBezTo>
                    <a:pt x="17329" y="141594"/>
                    <a:pt x="16643" y="141441"/>
                    <a:pt x="15576" y="141441"/>
                  </a:cubicBezTo>
                  <a:close/>
                  <a:moveTo>
                    <a:pt x="104273" y="135726"/>
                  </a:moveTo>
                  <a:lnTo>
                    <a:pt x="104502" y="137327"/>
                  </a:lnTo>
                  <a:lnTo>
                    <a:pt x="105416" y="136184"/>
                  </a:lnTo>
                  <a:close/>
                  <a:moveTo>
                    <a:pt x="86900" y="119839"/>
                  </a:moveTo>
                  <a:cubicBezTo>
                    <a:pt x="86900" y="119153"/>
                    <a:pt x="86671" y="119267"/>
                    <a:pt x="86214" y="120182"/>
                  </a:cubicBezTo>
                  <a:cubicBezTo>
                    <a:pt x="85909" y="120486"/>
                    <a:pt x="85604" y="120601"/>
                    <a:pt x="85299" y="120524"/>
                  </a:cubicBezTo>
                  <a:cubicBezTo>
                    <a:pt x="84995" y="120448"/>
                    <a:pt x="84918" y="120715"/>
                    <a:pt x="85071" y="121325"/>
                  </a:cubicBezTo>
                  <a:cubicBezTo>
                    <a:pt x="85376" y="121934"/>
                    <a:pt x="85642" y="122582"/>
                    <a:pt x="85871" y="123268"/>
                  </a:cubicBezTo>
                  <a:cubicBezTo>
                    <a:pt x="86100" y="123953"/>
                    <a:pt x="86366" y="124144"/>
                    <a:pt x="86671" y="123839"/>
                  </a:cubicBezTo>
                  <a:cubicBezTo>
                    <a:pt x="86976" y="123382"/>
                    <a:pt x="87090" y="123001"/>
                    <a:pt x="87014" y="122696"/>
                  </a:cubicBezTo>
                  <a:cubicBezTo>
                    <a:pt x="86938" y="122391"/>
                    <a:pt x="86900" y="122010"/>
                    <a:pt x="86900" y="121553"/>
                  </a:cubicBezTo>
                  <a:cubicBezTo>
                    <a:pt x="86900" y="121096"/>
                    <a:pt x="86900" y="120524"/>
                    <a:pt x="86900" y="119839"/>
                  </a:cubicBezTo>
                  <a:close/>
                  <a:moveTo>
                    <a:pt x="51095" y="110809"/>
                  </a:moveTo>
                  <a:cubicBezTo>
                    <a:pt x="50633" y="110809"/>
                    <a:pt x="49864" y="111190"/>
                    <a:pt x="48788" y="111952"/>
                  </a:cubicBezTo>
                  <a:cubicBezTo>
                    <a:pt x="48171" y="112409"/>
                    <a:pt x="47555" y="112790"/>
                    <a:pt x="46941" y="113095"/>
                  </a:cubicBezTo>
                  <a:lnTo>
                    <a:pt x="46709" y="115381"/>
                  </a:lnTo>
                  <a:cubicBezTo>
                    <a:pt x="46864" y="115229"/>
                    <a:pt x="47095" y="115076"/>
                    <a:pt x="47402" y="114924"/>
                  </a:cubicBezTo>
                  <a:cubicBezTo>
                    <a:pt x="47709" y="114771"/>
                    <a:pt x="47978" y="114619"/>
                    <a:pt x="48209" y="114467"/>
                  </a:cubicBezTo>
                  <a:cubicBezTo>
                    <a:pt x="48440" y="114314"/>
                    <a:pt x="48709" y="114162"/>
                    <a:pt x="49016" y="114009"/>
                  </a:cubicBezTo>
                  <a:cubicBezTo>
                    <a:pt x="49326" y="114009"/>
                    <a:pt x="49481" y="114086"/>
                    <a:pt x="49481" y="114238"/>
                  </a:cubicBezTo>
                  <a:cubicBezTo>
                    <a:pt x="49481" y="114390"/>
                    <a:pt x="49557" y="114543"/>
                    <a:pt x="49709" y="114695"/>
                  </a:cubicBezTo>
                  <a:cubicBezTo>
                    <a:pt x="49709" y="115000"/>
                    <a:pt x="49787" y="115229"/>
                    <a:pt x="49941" y="115381"/>
                  </a:cubicBezTo>
                  <a:cubicBezTo>
                    <a:pt x="50249" y="115381"/>
                    <a:pt x="50556" y="115457"/>
                    <a:pt x="50863" y="115610"/>
                  </a:cubicBezTo>
                  <a:cubicBezTo>
                    <a:pt x="51480" y="115914"/>
                    <a:pt x="51711" y="116372"/>
                    <a:pt x="51556" y="116981"/>
                  </a:cubicBezTo>
                  <a:cubicBezTo>
                    <a:pt x="51249" y="117591"/>
                    <a:pt x="50441" y="117972"/>
                    <a:pt x="49132" y="118124"/>
                  </a:cubicBezTo>
                  <a:cubicBezTo>
                    <a:pt x="47824" y="118277"/>
                    <a:pt x="47016" y="118505"/>
                    <a:pt x="46709" y="118810"/>
                  </a:cubicBezTo>
                  <a:cubicBezTo>
                    <a:pt x="46864" y="118810"/>
                    <a:pt x="47133" y="118848"/>
                    <a:pt x="47518" y="118924"/>
                  </a:cubicBezTo>
                  <a:cubicBezTo>
                    <a:pt x="47903" y="119000"/>
                    <a:pt x="47864" y="119343"/>
                    <a:pt x="47402" y="119953"/>
                  </a:cubicBezTo>
                  <a:cubicBezTo>
                    <a:pt x="47095" y="120410"/>
                    <a:pt x="46633" y="120639"/>
                    <a:pt x="46016" y="120639"/>
                  </a:cubicBezTo>
                  <a:cubicBezTo>
                    <a:pt x="45709" y="120639"/>
                    <a:pt x="45402" y="120563"/>
                    <a:pt x="45094" y="120410"/>
                  </a:cubicBezTo>
                  <a:lnTo>
                    <a:pt x="45555" y="120867"/>
                  </a:lnTo>
                  <a:cubicBezTo>
                    <a:pt x="45862" y="121172"/>
                    <a:pt x="45786" y="121401"/>
                    <a:pt x="45327" y="121553"/>
                  </a:cubicBezTo>
                  <a:cubicBezTo>
                    <a:pt x="45172" y="122010"/>
                    <a:pt x="44479" y="121934"/>
                    <a:pt x="43248" y="121325"/>
                  </a:cubicBezTo>
                  <a:cubicBezTo>
                    <a:pt x="42633" y="121020"/>
                    <a:pt x="42096" y="120715"/>
                    <a:pt x="41637" y="120410"/>
                  </a:cubicBezTo>
                  <a:cubicBezTo>
                    <a:pt x="41789" y="120867"/>
                    <a:pt x="41942" y="121401"/>
                    <a:pt x="42094" y="122010"/>
                  </a:cubicBezTo>
                  <a:cubicBezTo>
                    <a:pt x="42401" y="123230"/>
                    <a:pt x="42325" y="123992"/>
                    <a:pt x="41865" y="124296"/>
                  </a:cubicBezTo>
                  <a:cubicBezTo>
                    <a:pt x="41561" y="124754"/>
                    <a:pt x="41103" y="124373"/>
                    <a:pt x="40494" y="123153"/>
                  </a:cubicBezTo>
                  <a:cubicBezTo>
                    <a:pt x="40189" y="122544"/>
                    <a:pt x="39960" y="121858"/>
                    <a:pt x="39808" y="121096"/>
                  </a:cubicBezTo>
                  <a:cubicBezTo>
                    <a:pt x="39351" y="122468"/>
                    <a:pt x="38741" y="123001"/>
                    <a:pt x="37979" y="122696"/>
                  </a:cubicBezTo>
                  <a:cubicBezTo>
                    <a:pt x="37522" y="122544"/>
                    <a:pt x="37065" y="122239"/>
                    <a:pt x="36608" y="121782"/>
                  </a:cubicBezTo>
                  <a:lnTo>
                    <a:pt x="36150" y="122925"/>
                  </a:lnTo>
                  <a:cubicBezTo>
                    <a:pt x="36303" y="124144"/>
                    <a:pt x="36036" y="125058"/>
                    <a:pt x="35350" y="125668"/>
                  </a:cubicBezTo>
                  <a:cubicBezTo>
                    <a:pt x="34665" y="126278"/>
                    <a:pt x="33941" y="126659"/>
                    <a:pt x="33179" y="126811"/>
                  </a:cubicBezTo>
                  <a:cubicBezTo>
                    <a:pt x="32264" y="127116"/>
                    <a:pt x="31121" y="127116"/>
                    <a:pt x="29750" y="126811"/>
                  </a:cubicBezTo>
                  <a:cubicBezTo>
                    <a:pt x="30054" y="127116"/>
                    <a:pt x="30054" y="127573"/>
                    <a:pt x="29750" y="128183"/>
                  </a:cubicBezTo>
                  <a:cubicBezTo>
                    <a:pt x="29597" y="128487"/>
                    <a:pt x="29445" y="128716"/>
                    <a:pt x="29292" y="128868"/>
                  </a:cubicBezTo>
                  <a:lnTo>
                    <a:pt x="29978" y="129326"/>
                  </a:lnTo>
                  <a:cubicBezTo>
                    <a:pt x="30283" y="129326"/>
                    <a:pt x="30664" y="129249"/>
                    <a:pt x="31121" y="129097"/>
                  </a:cubicBezTo>
                  <a:cubicBezTo>
                    <a:pt x="31426" y="128945"/>
                    <a:pt x="31731" y="128868"/>
                    <a:pt x="32036" y="128868"/>
                  </a:cubicBezTo>
                  <a:cubicBezTo>
                    <a:pt x="32340" y="128868"/>
                    <a:pt x="32645" y="128792"/>
                    <a:pt x="32950" y="128640"/>
                  </a:cubicBezTo>
                  <a:cubicBezTo>
                    <a:pt x="33407" y="128640"/>
                    <a:pt x="33903" y="128487"/>
                    <a:pt x="34436" y="128183"/>
                  </a:cubicBezTo>
                  <a:cubicBezTo>
                    <a:pt x="34969" y="127878"/>
                    <a:pt x="35388" y="127802"/>
                    <a:pt x="35693" y="127954"/>
                  </a:cubicBezTo>
                  <a:cubicBezTo>
                    <a:pt x="35693" y="128564"/>
                    <a:pt x="35617" y="129097"/>
                    <a:pt x="35465" y="129554"/>
                  </a:cubicBezTo>
                  <a:cubicBezTo>
                    <a:pt x="35312" y="130011"/>
                    <a:pt x="35236" y="130469"/>
                    <a:pt x="35236" y="130926"/>
                  </a:cubicBezTo>
                  <a:lnTo>
                    <a:pt x="37065" y="131840"/>
                  </a:lnTo>
                  <a:lnTo>
                    <a:pt x="37065" y="130926"/>
                  </a:lnTo>
                  <a:lnTo>
                    <a:pt x="37065" y="130240"/>
                  </a:lnTo>
                  <a:cubicBezTo>
                    <a:pt x="37065" y="129630"/>
                    <a:pt x="37141" y="129021"/>
                    <a:pt x="37293" y="128411"/>
                  </a:cubicBezTo>
                  <a:cubicBezTo>
                    <a:pt x="37293" y="128106"/>
                    <a:pt x="37522" y="127916"/>
                    <a:pt x="37979" y="127840"/>
                  </a:cubicBezTo>
                  <a:cubicBezTo>
                    <a:pt x="38436" y="127763"/>
                    <a:pt x="38894" y="127802"/>
                    <a:pt x="39351" y="127954"/>
                  </a:cubicBezTo>
                  <a:cubicBezTo>
                    <a:pt x="39960" y="128106"/>
                    <a:pt x="40570" y="128335"/>
                    <a:pt x="41180" y="128640"/>
                  </a:cubicBezTo>
                  <a:lnTo>
                    <a:pt x="43476" y="126354"/>
                  </a:lnTo>
                  <a:cubicBezTo>
                    <a:pt x="44862" y="124982"/>
                    <a:pt x="45862" y="124601"/>
                    <a:pt x="46477" y="125211"/>
                  </a:cubicBezTo>
                  <a:cubicBezTo>
                    <a:pt x="46784" y="125668"/>
                    <a:pt x="46592" y="126239"/>
                    <a:pt x="45900" y="126925"/>
                  </a:cubicBezTo>
                  <a:cubicBezTo>
                    <a:pt x="45208" y="127611"/>
                    <a:pt x="44709" y="128183"/>
                    <a:pt x="44401" y="128640"/>
                  </a:cubicBezTo>
                  <a:cubicBezTo>
                    <a:pt x="44861" y="128183"/>
                    <a:pt x="45744" y="127611"/>
                    <a:pt x="47050" y="126925"/>
                  </a:cubicBezTo>
                  <a:cubicBezTo>
                    <a:pt x="48356" y="126239"/>
                    <a:pt x="49162" y="126125"/>
                    <a:pt x="49466" y="126582"/>
                  </a:cubicBezTo>
                  <a:cubicBezTo>
                    <a:pt x="49619" y="127192"/>
                    <a:pt x="49314" y="127725"/>
                    <a:pt x="48552" y="128183"/>
                  </a:cubicBezTo>
                  <a:lnTo>
                    <a:pt x="47166" y="129097"/>
                  </a:lnTo>
                  <a:cubicBezTo>
                    <a:pt x="48090" y="128945"/>
                    <a:pt x="48821" y="129021"/>
                    <a:pt x="49359" y="129326"/>
                  </a:cubicBezTo>
                  <a:cubicBezTo>
                    <a:pt x="49897" y="129630"/>
                    <a:pt x="50321" y="129935"/>
                    <a:pt x="50631" y="130240"/>
                  </a:cubicBezTo>
                  <a:cubicBezTo>
                    <a:pt x="51090" y="130697"/>
                    <a:pt x="51398" y="131231"/>
                    <a:pt x="51552" y="131840"/>
                  </a:cubicBezTo>
                  <a:cubicBezTo>
                    <a:pt x="52938" y="131231"/>
                    <a:pt x="53862" y="131459"/>
                    <a:pt x="54324" y="132526"/>
                  </a:cubicBezTo>
                  <a:cubicBezTo>
                    <a:pt x="54631" y="133136"/>
                    <a:pt x="54785" y="133821"/>
                    <a:pt x="54785" y="134583"/>
                  </a:cubicBezTo>
                  <a:cubicBezTo>
                    <a:pt x="54940" y="134736"/>
                    <a:pt x="55017" y="134888"/>
                    <a:pt x="55017" y="135041"/>
                  </a:cubicBezTo>
                  <a:cubicBezTo>
                    <a:pt x="55017" y="135345"/>
                    <a:pt x="55093" y="135498"/>
                    <a:pt x="55246" y="135498"/>
                  </a:cubicBezTo>
                  <a:cubicBezTo>
                    <a:pt x="55553" y="135498"/>
                    <a:pt x="55861" y="136488"/>
                    <a:pt x="56171" y="138470"/>
                  </a:cubicBezTo>
                  <a:cubicBezTo>
                    <a:pt x="56323" y="139079"/>
                    <a:pt x="56746" y="139384"/>
                    <a:pt x="57439" y="139384"/>
                  </a:cubicBezTo>
                  <a:cubicBezTo>
                    <a:pt x="58132" y="139384"/>
                    <a:pt x="58632" y="139232"/>
                    <a:pt x="58939" y="138927"/>
                  </a:cubicBezTo>
                  <a:cubicBezTo>
                    <a:pt x="59249" y="138622"/>
                    <a:pt x="59441" y="138584"/>
                    <a:pt x="59518" y="138812"/>
                  </a:cubicBezTo>
                  <a:cubicBezTo>
                    <a:pt x="59594" y="139041"/>
                    <a:pt x="59787" y="139384"/>
                    <a:pt x="60096" y="139841"/>
                  </a:cubicBezTo>
                  <a:cubicBezTo>
                    <a:pt x="60096" y="140451"/>
                    <a:pt x="60403" y="140756"/>
                    <a:pt x="61018" y="140756"/>
                  </a:cubicBezTo>
                  <a:lnTo>
                    <a:pt x="61711" y="140756"/>
                  </a:lnTo>
                  <a:lnTo>
                    <a:pt x="61711" y="139155"/>
                  </a:lnTo>
                  <a:lnTo>
                    <a:pt x="59864" y="136869"/>
                  </a:lnTo>
                  <a:cubicBezTo>
                    <a:pt x="58788" y="135498"/>
                    <a:pt x="58250" y="134583"/>
                    <a:pt x="58250" y="134126"/>
                  </a:cubicBezTo>
                  <a:cubicBezTo>
                    <a:pt x="58095" y="133974"/>
                    <a:pt x="58326" y="134050"/>
                    <a:pt x="58943" y="134355"/>
                  </a:cubicBezTo>
                  <a:cubicBezTo>
                    <a:pt x="59250" y="134507"/>
                    <a:pt x="59480" y="134660"/>
                    <a:pt x="59632" y="134812"/>
                  </a:cubicBezTo>
                  <a:cubicBezTo>
                    <a:pt x="59480" y="134812"/>
                    <a:pt x="59403" y="134736"/>
                    <a:pt x="59403" y="134583"/>
                  </a:cubicBezTo>
                  <a:cubicBezTo>
                    <a:pt x="59403" y="134279"/>
                    <a:pt x="59480" y="133974"/>
                    <a:pt x="59632" y="133669"/>
                  </a:cubicBezTo>
                  <a:cubicBezTo>
                    <a:pt x="59632" y="133517"/>
                    <a:pt x="59940" y="133440"/>
                    <a:pt x="60557" y="133440"/>
                  </a:cubicBezTo>
                  <a:cubicBezTo>
                    <a:pt x="60864" y="133593"/>
                    <a:pt x="61095" y="133669"/>
                    <a:pt x="61250" y="133669"/>
                  </a:cubicBezTo>
                  <a:cubicBezTo>
                    <a:pt x="61095" y="133517"/>
                    <a:pt x="61018" y="133288"/>
                    <a:pt x="61018" y="132983"/>
                  </a:cubicBezTo>
                  <a:lnTo>
                    <a:pt x="61018" y="131612"/>
                  </a:lnTo>
                  <a:cubicBezTo>
                    <a:pt x="60865" y="131154"/>
                    <a:pt x="60827" y="130507"/>
                    <a:pt x="60904" y="129668"/>
                  </a:cubicBezTo>
                  <a:cubicBezTo>
                    <a:pt x="60980" y="128830"/>
                    <a:pt x="60942" y="127649"/>
                    <a:pt x="60789" y="126125"/>
                  </a:cubicBezTo>
                  <a:cubicBezTo>
                    <a:pt x="60789" y="124601"/>
                    <a:pt x="60751" y="122887"/>
                    <a:pt x="60673" y="120982"/>
                  </a:cubicBezTo>
                  <a:cubicBezTo>
                    <a:pt x="60596" y="119077"/>
                    <a:pt x="60480" y="117896"/>
                    <a:pt x="60325" y="117438"/>
                  </a:cubicBezTo>
                  <a:cubicBezTo>
                    <a:pt x="60172" y="117134"/>
                    <a:pt x="60096" y="116714"/>
                    <a:pt x="60096" y="116181"/>
                  </a:cubicBezTo>
                  <a:cubicBezTo>
                    <a:pt x="60096" y="115648"/>
                    <a:pt x="60096" y="115152"/>
                    <a:pt x="60096" y="114695"/>
                  </a:cubicBezTo>
                  <a:lnTo>
                    <a:pt x="60096" y="112866"/>
                  </a:lnTo>
                  <a:cubicBezTo>
                    <a:pt x="59787" y="112866"/>
                    <a:pt x="59209" y="112790"/>
                    <a:pt x="58364" y="112638"/>
                  </a:cubicBezTo>
                  <a:cubicBezTo>
                    <a:pt x="57519" y="112485"/>
                    <a:pt x="56596" y="112295"/>
                    <a:pt x="55596" y="112066"/>
                  </a:cubicBezTo>
                  <a:cubicBezTo>
                    <a:pt x="54596" y="111838"/>
                    <a:pt x="53672" y="111571"/>
                    <a:pt x="52826" y="111266"/>
                  </a:cubicBezTo>
                  <a:cubicBezTo>
                    <a:pt x="51979" y="110961"/>
                    <a:pt x="51402" y="110809"/>
                    <a:pt x="51095" y="110809"/>
                  </a:cubicBezTo>
                  <a:close/>
                  <a:moveTo>
                    <a:pt x="35693" y="110809"/>
                  </a:moveTo>
                  <a:cubicBezTo>
                    <a:pt x="35236" y="111266"/>
                    <a:pt x="34855" y="111723"/>
                    <a:pt x="34550" y="112181"/>
                  </a:cubicBezTo>
                  <a:cubicBezTo>
                    <a:pt x="33941" y="112943"/>
                    <a:pt x="33255" y="113476"/>
                    <a:pt x="32493" y="113781"/>
                  </a:cubicBezTo>
                  <a:cubicBezTo>
                    <a:pt x="31731" y="114086"/>
                    <a:pt x="31350" y="113705"/>
                    <a:pt x="31350" y="112638"/>
                  </a:cubicBezTo>
                  <a:cubicBezTo>
                    <a:pt x="31350" y="112333"/>
                    <a:pt x="30893" y="112181"/>
                    <a:pt x="29978" y="112181"/>
                  </a:cubicBezTo>
                  <a:cubicBezTo>
                    <a:pt x="29521" y="112181"/>
                    <a:pt x="29140" y="112257"/>
                    <a:pt x="28835" y="112409"/>
                  </a:cubicBezTo>
                  <a:lnTo>
                    <a:pt x="27692" y="114924"/>
                  </a:lnTo>
                  <a:lnTo>
                    <a:pt x="28835" y="116295"/>
                  </a:lnTo>
                  <a:cubicBezTo>
                    <a:pt x="28988" y="115838"/>
                    <a:pt x="29216" y="115381"/>
                    <a:pt x="29521" y="114924"/>
                  </a:cubicBezTo>
                  <a:cubicBezTo>
                    <a:pt x="29826" y="113857"/>
                    <a:pt x="30131" y="113705"/>
                    <a:pt x="30435" y="114467"/>
                  </a:cubicBezTo>
                  <a:lnTo>
                    <a:pt x="30893" y="115838"/>
                  </a:lnTo>
                  <a:cubicBezTo>
                    <a:pt x="30893" y="115686"/>
                    <a:pt x="30969" y="115533"/>
                    <a:pt x="31121" y="115381"/>
                  </a:cubicBezTo>
                  <a:cubicBezTo>
                    <a:pt x="31426" y="115076"/>
                    <a:pt x="31655" y="115152"/>
                    <a:pt x="31807" y="115610"/>
                  </a:cubicBezTo>
                  <a:cubicBezTo>
                    <a:pt x="31959" y="116219"/>
                    <a:pt x="31959" y="116753"/>
                    <a:pt x="31807" y="117210"/>
                  </a:cubicBezTo>
                  <a:cubicBezTo>
                    <a:pt x="31655" y="117515"/>
                    <a:pt x="31502" y="117743"/>
                    <a:pt x="31350" y="117896"/>
                  </a:cubicBezTo>
                  <a:lnTo>
                    <a:pt x="31177" y="119454"/>
                  </a:lnTo>
                  <a:lnTo>
                    <a:pt x="32036" y="118810"/>
                  </a:lnTo>
                  <a:cubicBezTo>
                    <a:pt x="32798" y="118962"/>
                    <a:pt x="33255" y="119039"/>
                    <a:pt x="33407" y="119039"/>
                  </a:cubicBezTo>
                  <a:cubicBezTo>
                    <a:pt x="33560" y="119039"/>
                    <a:pt x="33712" y="118810"/>
                    <a:pt x="33864" y="118353"/>
                  </a:cubicBezTo>
                  <a:cubicBezTo>
                    <a:pt x="34017" y="118048"/>
                    <a:pt x="33979" y="117667"/>
                    <a:pt x="33750" y="117210"/>
                  </a:cubicBezTo>
                  <a:cubicBezTo>
                    <a:pt x="33522" y="116753"/>
                    <a:pt x="33483" y="116372"/>
                    <a:pt x="33636" y="116067"/>
                  </a:cubicBezTo>
                  <a:cubicBezTo>
                    <a:pt x="34093" y="115305"/>
                    <a:pt x="34626" y="115076"/>
                    <a:pt x="35236" y="115381"/>
                  </a:cubicBezTo>
                  <a:cubicBezTo>
                    <a:pt x="35541" y="115381"/>
                    <a:pt x="35998" y="115533"/>
                    <a:pt x="36608" y="115838"/>
                  </a:cubicBezTo>
                  <a:cubicBezTo>
                    <a:pt x="36912" y="115991"/>
                    <a:pt x="37141" y="116143"/>
                    <a:pt x="37293" y="116295"/>
                  </a:cubicBezTo>
                  <a:cubicBezTo>
                    <a:pt x="37141" y="115838"/>
                    <a:pt x="37141" y="115457"/>
                    <a:pt x="37293" y="115152"/>
                  </a:cubicBezTo>
                  <a:cubicBezTo>
                    <a:pt x="37293" y="114695"/>
                    <a:pt x="37751" y="114543"/>
                    <a:pt x="38665" y="114695"/>
                  </a:cubicBezTo>
                  <a:cubicBezTo>
                    <a:pt x="38970" y="114848"/>
                    <a:pt x="39160" y="115000"/>
                    <a:pt x="39237" y="115152"/>
                  </a:cubicBezTo>
                  <a:cubicBezTo>
                    <a:pt x="39313" y="115305"/>
                    <a:pt x="39427" y="115457"/>
                    <a:pt x="39579" y="115610"/>
                  </a:cubicBezTo>
                  <a:cubicBezTo>
                    <a:pt x="39732" y="115914"/>
                    <a:pt x="39808" y="116143"/>
                    <a:pt x="39808" y="116295"/>
                  </a:cubicBezTo>
                  <a:lnTo>
                    <a:pt x="41408" y="116067"/>
                  </a:lnTo>
                  <a:lnTo>
                    <a:pt x="42551" y="112866"/>
                  </a:lnTo>
                  <a:cubicBezTo>
                    <a:pt x="42094" y="113019"/>
                    <a:pt x="41637" y="113095"/>
                    <a:pt x="41180" y="113095"/>
                  </a:cubicBezTo>
                  <a:cubicBezTo>
                    <a:pt x="40418" y="113095"/>
                    <a:pt x="40189" y="112638"/>
                    <a:pt x="40494" y="111723"/>
                  </a:cubicBezTo>
                  <a:cubicBezTo>
                    <a:pt x="40341" y="111571"/>
                    <a:pt x="40113" y="111495"/>
                    <a:pt x="39808" y="111495"/>
                  </a:cubicBezTo>
                  <a:cubicBezTo>
                    <a:pt x="39198" y="111495"/>
                    <a:pt x="38741" y="111647"/>
                    <a:pt x="38436" y="111952"/>
                  </a:cubicBezTo>
                  <a:cubicBezTo>
                    <a:pt x="37674" y="112257"/>
                    <a:pt x="37103" y="112409"/>
                    <a:pt x="36722" y="112409"/>
                  </a:cubicBezTo>
                  <a:cubicBezTo>
                    <a:pt x="36341" y="112409"/>
                    <a:pt x="36150" y="111876"/>
                    <a:pt x="36150" y="110809"/>
                  </a:cubicBezTo>
                  <a:cubicBezTo>
                    <a:pt x="35998" y="110657"/>
                    <a:pt x="35846" y="110657"/>
                    <a:pt x="35693" y="110809"/>
                  </a:cubicBezTo>
                  <a:close/>
                  <a:moveTo>
                    <a:pt x="86442" y="108066"/>
                  </a:moveTo>
                  <a:cubicBezTo>
                    <a:pt x="84766" y="108066"/>
                    <a:pt x="82785" y="108599"/>
                    <a:pt x="80499" y="109666"/>
                  </a:cubicBezTo>
                  <a:cubicBezTo>
                    <a:pt x="80194" y="109818"/>
                    <a:pt x="79813" y="110047"/>
                    <a:pt x="79356" y="110352"/>
                  </a:cubicBezTo>
                  <a:cubicBezTo>
                    <a:pt x="78441" y="110961"/>
                    <a:pt x="78060" y="111571"/>
                    <a:pt x="78213" y="112181"/>
                  </a:cubicBezTo>
                  <a:cubicBezTo>
                    <a:pt x="78213" y="113095"/>
                    <a:pt x="78365" y="114657"/>
                    <a:pt x="78670" y="116867"/>
                  </a:cubicBezTo>
                  <a:cubicBezTo>
                    <a:pt x="78975" y="119077"/>
                    <a:pt x="79584" y="121096"/>
                    <a:pt x="80499" y="122925"/>
                  </a:cubicBezTo>
                  <a:cubicBezTo>
                    <a:pt x="80651" y="122468"/>
                    <a:pt x="80880" y="122087"/>
                    <a:pt x="81185" y="121782"/>
                  </a:cubicBezTo>
                  <a:cubicBezTo>
                    <a:pt x="81794" y="121172"/>
                    <a:pt x="82175" y="121172"/>
                    <a:pt x="82328" y="121782"/>
                  </a:cubicBezTo>
                  <a:cubicBezTo>
                    <a:pt x="82480" y="121629"/>
                    <a:pt x="82709" y="121477"/>
                    <a:pt x="83013" y="121325"/>
                  </a:cubicBezTo>
                  <a:cubicBezTo>
                    <a:pt x="83471" y="120867"/>
                    <a:pt x="83699" y="121020"/>
                    <a:pt x="83699" y="121782"/>
                  </a:cubicBezTo>
                  <a:lnTo>
                    <a:pt x="83699" y="122468"/>
                  </a:lnTo>
                  <a:lnTo>
                    <a:pt x="83928" y="122468"/>
                  </a:lnTo>
                  <a:lnTo>
                    <a:pt x="84156" y="122468"/>
                  </a:lnTo>
                  <a:lnTo>
                    <a:pt x="84156" y="121325"/>
                  </a:lnTo>
                  <a:cubicBezTo>
                    <a:pt x="84156" y="120410"/>
                    <a:pt x="84004" y="119953"/>
                    <a:pt x="83699" y="119953"/>
                  </a:cubicBezTo>
                  <a:cubicBezTo>
                    <a:pt x="83090" y="119953"/>
                    <a:pt x="82747" y="119762"/>
                    <a:pt x="82671" y="119381"/>
                  </a:cubicBezTo>
                  <a:cubicBezTo>
                    <a:pt x="82594" y="119000"/>
                    <a:pt x="82480" y="118505"/>
                    <a:pt x="82328" y="117896"/>
                  </a:cubicBezTo>
                  <a:cubicBezTo>
                    <a:pt x="82023" y="117134"/>
                    <a:pt x="81870" y="116600"/>
                    <a:pt x="81870" y="116295"/>
                  </a:cubicBezTo>
                  <a:cubicBezTo>
                    <a:pt x="81870" y="115991"/>
                    <a:pt x="81718" y="115610"/>
                    <a:pt x="81413" y="115152"/>
                  </a:cubicBezTo>
                  <a:cubicBezTo>
                    <a:pt x="80956" y="114543"/>
                    <a:pt x="80499" y="114047"/>
                    <a:pt x="80042" y="113666"/>
                  </a:cubicBezTo>
                  <a:cubicBezTo>
                    <a:pt x="79584" y="113285"/>
                    <a:pt x="79737" y="113019"/>
                    <a:pt x="80499" y="112866"/>
                  </a:cubicBezTo>
                  <a:cubicBezTo>
                    <a:pt x="81261" y="112714"/>
                    <a:pt x="82023" y="112447"/>
                    <a:pt x="82785" y="112066"/>
                  </a:cubicBezTo>
                  <a:cubicBezTo>
                    <a:pt x="83547" y="111685"/>
                    <a:pt x="83852" y="111800"/>
                    <a:pt x="83699" y="112409"/>
                  </a:cubicBezTo>
                  <a:cubicBezTo>
                    <a:pt x="83547" y="112714"/>
                    <a:pt x="83471" y="113019"/>
                    <a:pt x="83471" y="113324"/>
                  </a:cubicBezTo>
                  <a:lnTo>
                    <a:pt x="83471" y="113552"/>
                  </a:lnTo>
                  <a:cubicBezTo>
                    <a:pt x="83623" y="113095"/>
                    <a:pt x="83852" y="112638"/>
                    <a:pt x="84156" y="112181"/>
                  </a:cubicBezTo>
                  <a:cubicBezTo>
                    <a:pt x="84918" y="111419"/>
                    <a:pt x="85833" y="111342"/>
                    <a:pt x="86900" y="111952"/>
                  </a:cubicBezTo>
                  <a:cubicBezTo>
                    <a:pt x="88271" y="112409"/>
                    <a:pt x="88995" y="112866"/>
                    <a:pt x="89071" y="113324"/>
                  </a:cubicBezTo>
                  <a:cubicBezTo>
                    <a:pt x="89148" y="113781"/>
                    <a:pt x="89338" y="114162"/>
                    <a:pt x="89643" y="114467"/>
                  </a:cubicBezTo>
                  <a:cubicBezTo>
                    <a:pt x="89643" y="114467"/>
                    <a:pt x="89948" y="114467"/>
                    <a:pt x="90557" y="114467"/>
                  </a:cubicBezTo>
                  <a:lnTo>
                    <a:pt x="91472" y="114467"/>
                  </a:lnTo>
                  <a:cubicBezTo>
                    <a:pt x="91624" y="114009"/>
                    <a:pt x="91700" y="113552"/>
                    <a:pt x="91700" y="113095"/>
                  </a:cubicBezTo>
                  <a:cubicBezTo>
                    <a:pt x="91700" y="112333"/>
                    <a:pt x="91472" y="111723"/>
                    <a:pt x="91014" y="111266"/>
                  </a:cubicBezTo>
                  <a:cubicBezTo>
                    <a:pt x="90252" y="110961"/>
                    <a:pt x="89186" y="110847"/>
                    <a:pt x="87814" y="110923"/>
                  </a:cubicBezTo>
                  <a:cubicBezTo>
                    <a:pt x="86442" y="110999"/>
                    <a:pt x="85909" y="110885"/>
                    <a:pt x="86214" y="110580"/>
                  </a:cubicBezTo>
                  <a:cubicBezTo>
                    <a:pt x="86214" y="110428"/>
                    <a:pt x="85985" y="110199"/>
                    <a:pt x="85528" y="109895"/>
                  </a:cubicBezTo>
                  <a:cubicBezTo>
                    <a:pt x="85223" y="109742"/>
                    <a:pt x="84995" y="109666"/>
                    <a:pt x="84842" y="109666"/>
                  </a:cubicBezTo>
                  <a:cubicBezTo>
                    <a:pt x="84690" y="109514"/>
                    <a:pt x="84766" y="109285"/>
                    <a:pt x="85071" y="108980"/>
                  </a:cubicBezTo>
                  <a:cubicBezTo>
                    <a:pt x="85528" y="108523"/>
                    <a:pt x="86595" y="108294"/>
                    <a:pt x="88271" y="108294"/>
                  </a:cubicBezTo>
                  <a:cubicBezTo>
                    <a:pt x="87814" y="108142"/>
                    <a:pt x="87204" y="108066"/>
                    <a:pt x="86442" y="108066"/>
                  </a:cubicBezTo>
                  <a:close/>
                  <a:moveTo>
                    <a:pt x="28149" y="105094"/>
                  </a:moveTo>
                  <a:cubicBezTo>
                    <a:pt x="27540" y="105246"/>
                    <a:pt x="27006" y="105323"/>
                    <a:pt x="26549" y="105323"/>
                  </a:cubicBezTo>
                  <a:cubicBezTo>
                    <a:pt x="26092" y="105323"/>
                    <a:pt x="25711" y="105361"/>
                    <a:pt x="25406" y="105437"/>
                  </a:cubicBezTo>
                  <a:cubicBezTo>
                    <a:pt x="25101" y="105513"/>
                    <a:pt x="24797" y="105551"/>
                    <a:pt x="24492" y="105551"/>
                  </a:cubicBezTo>
                  <a:cubicBezTo>
                    <a:pt x="24187" y="105704"/>
                    <a:pt x="23844" y="106008"/>
                    <a:pt x="23463" y="106466"/>
                  </a:cubicBezTo>
                  <a:cubicBezTo>
                    <a:pt x="23082" y="106923"/>
                    <a:pt x="22663" y="107456"/>
                    <a:pt x="22206" y="108066"/>
                  </a:cubicBezTo>
                  <a:lnTo>
                    <a:pt x="20377" y="110352"/>
                  </a:lnTo>
                  <a:cubicBezTo>
                    <a:pt x="20682" y="110809"/>
                    <a:pt x="21063" y="110809"/>
                    <a:pt x="21520" y="110352"/>
                  </a:cubicBezTo>
                  <a:cubicBezTo>
                    <a:pt x="21977" y="109895"/>
                    <a:pt x="22587" y="109590"/>
                    <a:pt x="23349" y="109437"/>
                  </a:cubicBezTo>
                  <a:cubicBezTo>
                    <a:pt x="24111" y="109285"/>
                    <a:pt x="24530" y="109285"/>
                    <a:pt x="24606" y="109437"/>
                  </a:cubicBezTo>
                  <a:cubicBezTo>
                    <a:pt x="24682" y="109590"/>
                    <a:pt x="24949" y="109514"/>
                    <a:pt x="25406" y="109209"/>
                  </a:cubicBezTo>
                  <a:cubicBezTo>
                    <a:pt x="25711" y="108752"/>
                    <a:pt x="25825" y="108713"/>
                    <a:pt x="25749" y="109094"/>
                  </a:cubicBezTo>
                  <a:cubicBezTo>
                    <a:pt x="25673" y="109475"/>
                    <a:pt x="25787" y="109666"/>
                    <a:pt x="26092" y="109666"/>
                  </a:cubicBezTo>
                  <a:cubicBezTo>
                    <a:pt x="26397" y="109818"/>
                    <a:pt x="26473" y="109475"/>
                    <a:pt x="26321" y="108637"/>
                  </a:cubicBezTo>
                  <a:cubicBezTo>
                    <a:pt x="26168" y="107799"/>
                    <a:pt x="26168" y="107151"/>
                    <a:pt x="26321" y="106694"/>
                  </a:cubicBezTo>
                  <a:cubicBezTo>
                    <a:pt x="26321" y="106237"/>
                    <a:pt x="26625" y="105856"/>
                    <a:pt x="27235" y="105551"/>
                  </a:cubicBezTo>
                  <a:close/>
                  <a:moveTo>
                    <a:pt x="52152" y="95950"/>
                  </a:moveTo>
                  <a:cubicBezTo>
                    <a:pt x="52000" y="95645"/>
                    <a:pt x="51695" y="95683"/>
                    <a:pt x="51238" y="96064"/>
                  </a:cubicBezTo>
                  <a:cubicBezTo>
                    <a:pt x="50781" y="96445"/>
                    <a:pt x="50400" y="96712"/>
                    <a:pt x="50095" y="96864"/>
                  </a:cubicBezTo>
                  <a:cubicBezTo>
                    <a:pt x="49638" y="97017"/>
                    <a:pt x="49333" y="97169"/>
                    <a:pt x="49181" y="97322"/>
                  </a:cubicBezTo>
                  <a:cubicBezTo>
                    <a:pt x="49028" y="97474"/>
                    <a:pt x="48723" y="97703"/>
                    <a:pt x="48266" y="98007"/>
                  </a:cubicBezTo>
                  <a:cubicBezTo>
                    <a:pt x="47809" y="98465"/>
                    <a:pt x="47580" y="98769"/>
                    <a:pt x="47580" y="98922"/>
                  </a:cubicBezTo>
                  <a:cubicBezTo>
                    <a:pt x="47580" y="99074"/>
                    <a:pt x="47276" y="99379"/>
                    <a:pt x="46666" y="99836"/>
                  </a:cubicBezTo>
                  <a:cubicBezTo>
                    <a:pt x="46056" y="99989"/>
                    <a:pt x="45904" y="100217"/>
                    <a:pt x="46209" y="100522"/>
                  </a:cubicBezTo>
                  <a:cubicBezTo>
                    <a:pt x="46361" y="100674"/>
                    <a:pt x="46514" y="100751"/>
                    <a:pt x="46666" y="100751"/>
                  </a:cubicBezTo>
                  <a:cubicBezTo>
                    <a:pt x="46971" y="101360"/>
                    <a:pt x="47504" y="101436"/>
                    <a:pt x="48266" y="100979"/>
                  </a:cubicBezTo>
                  <a:cubicBezTo>
                    <a:pt x="49028" y="100522"/>
                    <a:pt x="49562" y="100217"/>
                    <a:pt x="49866" y="100065"/>
                  </a:cubicBezTo>
                  <a:cubicBezTo>
                    <a:pt x="50324" y="99912"/>
                    <a:pt x="50628" y="99684"/>
                    <a:pt x="50781" y="99379"/>
                  </a:cubicBezTo>
                  <a:cubicBezTo>
                    <a:pt x="50933" y="99074"/>
                    <a:pt x="51162" y="98769"/>
                    <a:pt x="51467" y="98465"/>
                  </a:cubicBezTo>
                  <a:cubicBezTo>
                    <a:pt x="51771" y="97855"/>
                    <a:pt x="52038" y="97360"/>
                    <a:pt x="52267" y="96979"/>
                  </a:cubicBezTo>
                  <a:cubicBezTo>
                    <a:pt x="52495" y="96598"/>
                    <a:pt x="52457" y="96255"/>
                    <a:pt x="52152" y="95950"/>
                  </a:cubicBezTo>
                  <a:close/>
                  <a:moveTo>
                    <a:pt x="32950" y="90692"/>
                  </a:moveTo>
                  <a:cubicBezTo>
                    <a:pt x="32645" y="92064"/>
                    <a:pt x="32264" y="93207"/>
                    <a:pt x="31807" y="94121"/>
                  </a:cubicBezTo>
                  <a:cubicBezTo>
                    <a:pt x="31502" y="95036"/>
                    <a:pt x="31159" y="95836"/>
                    <a:pt x="30778" y="96521"/>
                  </a:cubicBezTo>
                  <a:cubicBezTo>
                    <a:pt x="30397" y="97207"/>
                    <a:pt x="30131" y="97703"/>
                    <a:pt x="29978" y="98007"/>
                  </a:cubicBezTo>
                  <a:lnTo>
                    <a:pt x="30435" y="98922"/>
                  </a:lnTo>
                  <a:cubicBezTo>
                    <a:pt x="30740" y="99379"/>
                    <a:pt x="31121" y="99379"/>
                    <a:pt x="31578" y="98922"/>
                  </a:cubicBezTo>
                  <a:cubicBezTo>
                    <a:pt x="32493" y="98160"/>
                    <a:pt x="33026" y="97626"/>
                    <a:pt x="33179" y="97322"/>
                  </a:cubicBezTo>
                  <a:cubicBezTo>
                    <a:pt x="33331" y="97017"/>
                    <a:pt x="33560" y="97017"/>
                    <a:pt x="33864" y="97322"/>
                  </a:cubicBezTo>
                  <a:cubicBezTo>
                    <a:pt x="34169" y="97474"/>
                    <a:pt x="34398" y="97703"/>
                    <a:pt x="34550" y="98007"/>
                  </a:cubicBezTo>
                  <a:cubicBezTo>
                    <a:pt x="34703" y="98312"/>
                    <a:pt x="34855" y="98160"/>
                    <a:pt x="35007" y="97550"/>
                  </a:cubicBezTo>
                  <a:cubicBezTo>
                    <a:pt x="35007" y="97245"/>
                    <a:pt x="34893" y="96902"/>
                    <a:pt x="34665" y="96521"/>
                  </a:cubicBezTo>
                  <a:cubicBezTo>
                    <a:pt x="34436" y="96140"/>
                    <a:pt x="34169" y="95798"/>
                    <a:pt x="33864" y="95493"/>
                  </a:cubicBezTo>
                  <a:cubicBezTo>
                    <a:pt x="33560" y="95188"/>
                    <a:pt x="33141" y="94959"/>
                    <a:pt x="32607" y="94807"/>
                  </a:cubicBezTo>
                  <a:cubicBezTo>
                    <a:pt x="32074" y="94655"/>
                    <a:pt x="31959" y="94350"/>
                    <a:pt x="32264" y="93893"/>
                  </a:cubicBezTo>
                  <a:cubicBezTo>
                    <a:pt x="32569" y="93588"/>
                    <a:pt x="32912" y="93397"/>
                    <a:pt x="33293" y="93321"/>
                  </a:cubicBezTo>
                  <a:cubicBezTo>
                    <a:pt x="33674" y="93245"/>
                    <a:pt x="33864" y="92902"/>
                    <a:pt x="33864" y="92292"/>
                  </a:cubicBezTo>
                  <a:cubicBezTo>
                    <a:pt x="33864" y="91835"/>
                    <a:pt x="33712" y="91454"/>
                    <a:pt x="33407" y="91149"/>
                  </a:cubicBezTo>
                  <a:close/>
                  <a:moveTo>
                    <a:pt x="26778" y="85892"/>
                  </a:moveTo>
                  <a:lnTo>
                    <a:pt x="26778" y="87035"/>
                  </a:lnTo>
                  <a:cubicBezTo>
                    <a:pt x="27083" y="87339"/>
                    <a:pt x="27540" y="87492"/>
                    <a:pt x="28149" y="87492"/>
                  </a:cubicBezTo>
                  <a:cubicBezTo>
                    <a:pt x="29064" y="87797"/>
                    <a:pt x="30359" y="87568"/>
                    <a:pt x="32036" y="86806"/>
                  </a:cubicBezTo>
                  <a:lnTo>
                    <a:pt x="31350" y="86349"/>
                  </a:lnTo>
                  <a:close/>
                  <a:moveTo>
                    <a:pt x="49638" y="83606"/>
                  </a:moveTo>
                  <a:cubicBezTo>
                    <a:pt x="49181" y="83758"/>
                    <a:pt x="48723" y="83834"/>
                    <a:pt x="48266" y="83834"/>
                  </a:cubicBezTo>
                  <a:cubicBezTo>
                    <a:pt x="47961" y="83834"/>
                    <a:pt x="47619" y="83872"/>
                    <a:pt x="47238" y="83948"/>
                  </a:cubicBezTo>
                  <a:cubicBezTo>
                    <a:pt x="46857" y="84025"/>
                    <a:pt x="46590" y="84063"/>
                    <a:pt x="46437" y="84063"/>
                  </a:cubicBezTo>
                  <a:cubicBezTo>
                    <a:pt x="45371" y="84063"/>
                    <a:pt x="44761" y="84596"/>
                    <a:pt x="44609" y="85663"/>
                  </a:cubicBezTo>
                  <a:cubicBezTo>
                    <a:pt x="44456" y="85968"/>
                    <a:pt x="44380" y="86234"/>
                    <a:pt x="44380" y="86463"/>
                  </a:cubicBezTo>
                  <a:cubicBezTo>
                    <a:pt x="44380" y="86692"/>
                    <a:pt x="44304" y="86958"/>
                    <a:pt x="44151" y="87263"/>
                  </a:cubicBezTo>
                  <a:lnTo>
                    <a:pt x="43694" y="88178"/>
                  </a:lnTo>
                  <a:cubicBezTo>
                    <a:pt x="43542" y="88635"/>
                    <a:pt x="43466" y="88940"/>
                    <a:pt x="43466" y="89092"/>
                  </a:cubicBezTo>
                  <a:cubicBezTo>
                    <a:pt x="43466" y="89549"/>
                    <a:pt x="43923" y="89321"/>
                    <a:pt x="44837" y="88406"/>
                  </a:cubicBezTo>
                  <a:cubicBezTo>
                    <a:pt x="45904" y="87492"/>
                    <a:pt x="46476" y="87454"/>
                    <a:pt x="46552" y="88292"/>
                  </a:cubicBezTo>
                  <a:cubicBezTo>
                    <a:pt x="46628" y="89130"/>
                    <a:pt x="46514" y="89930"/>
                    <a:pt x="46209" y="90692"/>
                  </a:cubicBezTo>
                  <a:cubicBezTo>
                    <a:pt x="45904" y="91454"/>
                    <a:pt x="45942" y="91607"/>
                    <a:pt x="46323" y="91149"/>
                  </a:cubicBezTo>
                  <a:cubicBezTo>
                    <a:pt x="46704" y="90692"/>
                    <a:pt x="47047" y="90159"/>
                    <a:pt x="47352" y="89549"/>
                  </a:cubicBezTo>
                  <a:cubicBezTo>
                    <a:pt x="47657" y="89092"/>
                    <a:pt x="48038" y="89321"/>
                    <a:pt x="48495" y="90235"/>
                  </a:cubicBezTo>
                  <a:cubicBezTo>
                    <a:pt x="48800" y="90845"/>
                    <a:pt x="49028" y="90921"/>
                    <a:pt x="49181" y="90464"/>
                  </a:cubicBezTo>
                  <a:cubicBezTo>
                    <a:pt x="49333" y="90006"/>
                    <a:pt x="49562" y="89930"/>
                    <a:pt x="49866" y="90235"/>
                  </a:cubicBezTo>
                  <a:cubicBezTo>
                    <a:pt x="50171" y="90692"/>
                    <a:pt x="50705" y="90845"/>
                    <a:pt x="51467" y="90692"/>
                  </a:cubicBezTo>
                  <a:cubicBezTo>
                    <a:pt x="52229" y="90387"/>
                    <a:pt x="52229" y="89968"/>
                    <a:pt x="51467" y="89435"/>
                  </a:cubicBezTo>
                  <a:cubicBezTo>
                    <a:pt x="50705" y="88901"/>
                    <a:pt x="50171" y="88482"/>
                    <a:pt x="49866" y="88178"/>
                  </a:cubicBezTo>
                  <a:cubicBezTo>
                    <a:pt x="49714" y="87873"/>
                    <a:pt x="49790" y="87568"/>
                    <a:pt x="50095" y="87263"/>
                  </a:cubicBezTo>
                  <a:cubicBezTo>
                    <a:pt x="50247" y="87111"/>
                    <a:pt x="50324" y="86958"/>
                    <a:pt x="50324" y="86806"/>
                  </a:cubicBezTo>
                  <a:cubicBezTo>
                    <a:pt x="50476" y="86958"/>
                    <a:pt x="50705" y="87035"/>
                    <a:pt x="51009" y="87035"/>
                  </a:cubicBezTo>
                  <a:cubicBezTo>
                    <a:pt x="51467" y="87035"/>
                    <a:pt x="51771" y="86882"/>
                    <a:pt x="51924" y="86577"/>
                  </a:cubicBezTo>
                  <a:cubicBezTo>
                    <a:pt x="52229" y="86273"/>
                    <a:pt x="52686" y="86730"/>
                    <a:pt x="53295" y="87949"/>
                  </a:cubicBezTo>
                  <a:cubicBezTo>
                    <a:pt x="53600" y="88559"/>
                    <a:pt x="53905" y="89244"/>
                    <a:pt x="54210" y="90006"/>
                  </a:cubicBezTo>
                  <a:cubicBezTo>
                    <a:pt x="54210" y="89549"/>
                    <a:pt x="54286" y="89016"/>
                    <a:pt x="54438" y="88406"/>
                  </a:cubicBezTo>
                  <a:cubicBezTo>
                    <a:pt x="54438" y="88101"/>
                    <a:pt x="54477" y="87758"/>
                    <a:pt x="54553" y="87377"/>
                  </a:cubicBezTo>
                  <a:cubicBezTo>
                    <a:pt x="54629" y="86996"/>
                    <a:pt x="54667" y="86730"/>
                    <a:pt x="54667" y="86577"/>
                  </a:cubicBezTo>
                  <a:cubicBezTo>
                    <a:pt x="54667" y="86273"/>
                    <a:pt x="54438" y="85968"/>
                    <a:pt x="53981" y="85663"/>
                  </a:cubicBezTo>
                  <a:cubicBezTo>
                    <a:pt x="53524" y="85358"/>
                    <a:pt x="53143" y="85053"/>
                    <a:pt x="52838" y="84749"/>
                  </a:cubicBezTo>
                  <a:cubicBezTo>
                    <a:pt x="52381" y="84749"/>
                    <a:pt x="51695" y="84596"/>
                    <a:pt x="50781" y="84291"/>
                  </a:cubicBezTo>
                  <a:cubicBezTo>
                    <a:pt x="50324" y="84139"/>
                    <a:pt x="49943" y="83910"/>
                    <a:pt x="49638" y="83606"/>
                  </a:cubicBezTo>
                  <a:close/>
                  <a:moveTo>
                    <a:pt x="43923" y="78576"/>
                  </a:moveTo>
                  <a:cubicBezTo>
                    <a:pt x="43618" y="79338"/>
                    <a:pt x="43008" y="80329"/>
                    <a:pt x="42094" y="81548"/>
                  </a:cubicBezTo>
                  <a:cubicBezTo>
                    <a:pt x="41484" y="82158"/>
                    <a:pt x="40951" y="82844"/>
                    <a:pt x="40494" y="83606"/>
                  </a:cubicBezTo>
                  <a:cubicBezTo>
                    <a:pt x="41103" y="82844"/>
                    <a:pt x="41980" y="82386"/>
                    <a:pt x="43123" y="82234"/>
                  </a:cubicBezTo>
                  <a:cubicBezTo>
                    <a:pt x="44266" y="82082"/>
                    <a:pt x="44837" y="81853"/>
                    <a:pt x="44837" y="81548"/>
                  </a:cubicBezTo>
                  <a:cubicBezTo>
                    <a:pt x="44837" y="81243"/>
                    <a:pt x="44685" y="80634"/>
                    <a:pt x="44380" y="79719"/>
                  </a:cubicBezTo>
                  <a:cubicBezTo>
                    <a:pt x="44228" y="79262"/>
                    <a:pt x="44075" y="78881"/>
                    <a:pt x="43923" y="78576"/>
                  </a:cubicBezTo>
                  <a:close/>
                  <a:moveTo>
                    <a:pt x="39808" y="78576"/>
                  </a:moveTo>
                  <a:cubicBezTo>
                    <a:pt x="38284" y="79796"/>
                    <a:pt x="37141" y="80824"/>
                    <a:pt x="36379" y="81662"/>
                  </a:cubicBezTo>
                  <a:cubicBezTo>
                    <a:pt x="35617" y="82501"/>
                    <a:pt x="35084" y="83225"/>
                    <a:pt x="34779" y="83834"/>
                  </a:cubicBezTo>
                  <a:cubicBezTo>
                    <a:pt x="34322" y="84444"/>
                    <a:pt x="34169" y="84977"/>
                    <a:pt x="34322" y="85434"/>
                  </a:cubicBezTo>
                  <a:cubicBezTo>
                    <a:pt x="35541" y="85130"/>
                    <a:pt x="36455" y="84634"/>
                    <a:pt x="37065" y="83948"/>
                  </a:cubicBezTo>
                  <a:cubicBezTo>
                    <a:pt x="37674" y="83263"/>
                    <a:pt x="38208" y="82539"/>
                    <a:pt x="38665" y="81777"/>
                  </a:cubicBezTo>
                  <a:cubicBezTo>
                    <a:pt x="39122" y="80862"/>
                    <a:pt x="39503" y="79796"/>
                    <a:pt x="39808" y="78576"/>
                  </a:cubicBezTo>
                  <a:close/>
                  <a:moveTo>
                    <a:pt x="23806" y="71718"/>
                  </a:moveTo>
                  <a:lnTo>
                    <a:pt x="22892" y="74462"/>
                  </a:lnTo>
                  <a:cubicBezTo>
                    <a:pt x="22587" y="75224"/>
                    <a:pt x="22358" y="75871"/>
                    <a:pt x="22206" y="76405"/>
                  </a:cubicBezTo>
                  <a:cubicBezTo>
                    <a:pt x="22053" y="76938"/>
                    <a:pt x="21977" y="77357"/>
                    <a:pt x="21977" y="77662"/>
                  </a:cubicBezTo>
                  <a:cubicBezTo>
                    <a:pt x="22130" y="77510"/>
                    <a:pt x="22358" y="77357"/>
                    <a:pt x="22663" y="77205"/>
                  </a:cubicBezTo>
                  <a:cubicBezTo>
                    <a:pt x="23273" y="76900"/>
                    <a:pt x="23730" y="76595"/>
                    <a:pt x="24035" y="76290"/>
                  </a:cubicBezTo>
                  <a:cubicBezTo>
                    <a:pt x="24339" y="75986"/>
                    <a:pt x="24949" y="75681"/>
                    <a:pt x="25863" y="75376"/>
                  </a:cubicBezTo>
                  <a:cubicBezTo>
                    <a:pt x="26321" y="75224"/>
                    <a:pt x="26702" y="75071"/>
                    <a:pt x="27006" y="74919"/>
                  </a:cubicBezTo>
                  <a:lnTo>
                    <a:pt x="27006" y="74233"/>
                  </a:lnTo>
                  <a:cubicBezTo>
                    <a:pt x="27006" y="73928"/>
                    <a:pt x="27311" y="73700"/>
                    <a:pt x="27921" y="73547"/>
                  </a:cubicBezTo>
                  <a:cubicBezTo>
                    <a:pt x="28226" y="73547"/>
                    <a:pt x="28530" y="73585"/>
                    <a:pt x="28835" y="73661"/>
                  </a:cubicBezTo>
                  <a:cubicBezTo>
                    <a:pt x="29140" y="73738"/>
                    <a:pt x="29445" y="73776"/>
                    <a:pt x="29750" y="73776"/>
                  </a:cubicBezTo>
                  <a:lnTo>
                    <a:pt x="30664" y="73776"/>
                  </a:lnTo>
                  <a:lnTo>
                    <a:pt x="30664" y="72861"/>
                  </a:lnTo>
                  <a:lnTo>
                    <a:pt x="27921" y="72404"/>
                  </a:lnTo>
                  <a:cubicBezTo>
                    <a:pt x="27159" y="72252"/>
                    <a:pt x="26397" y="72099"/>
                    <a:pt x="25635" y="71947"/>
                  </a:cubicBezTo>
                  <a:cubicBezTo>
                    <a:pt x="24873" y="71795"/>
                    <a:pt x="24263" y="71718"/>
                    <a:pt x="23806" y="71718"/>
                  </a:cubicBezTo>
                  <a:close/>
                  <a:moveTo>
                    <a:pt x="16719" y="70804"/>
                  </a:moveTo>
                  <a:lnTo>
                    <a:pt x="17862" y="73776"/>
                  </a:lnTo>
                  <a:lnTo>
                    <a:pt x="19463" y="71033"/>
                  </a:lnTo>
                  <a:close/>
                  <a:moveTo>
                    <a:pt x="28835" y="69432"/>
                  </a:moveTo>
                  <a:cubicBezTo>
                    <a:pt x="28530" y="70194"/>
                    <a:pt x="28683" y="70842"/>
                    <a:pt x="29292" y="71375"/>
                  </a:cubicBezTo>
                  <a:cubicBezTo>
                    <a:pt x="29902" y="71909"/>
                    <a:pt x="30588" y="72328"/>
                    <a:pt x="31350" y="72633"/>
                  </a:cubicBezTo>
                  <a:cubicBezTo>
                    <a:pt x="32264" y="73090"/>
                    <a:pt x="33407" y="73395"/>
                    <a:pt x="34779" y="73547"/>
                  </a:cubicBezTo>
                  <a:close/>
                  <a:moveTo>
                    <a:pt x="37522" y="68061"/>
                  </a:moveTo>
                  <a:cubicBezTo>
                    <a:pt x="37370" y="68213"/>
                    <a:pt x="37293" y="68442"/>
                    <a:pt x="37293" y="68747"/>
                  </a:cubicBezTo>
                  <a:cubicBezTo>
                    <a:pt x="37293" y="69051"/>
                    <a:pt x="37255" y="69280"/>
                    <a:pt x="37179" y="69432"/>
                  </a:cubicBezTo>
                  <a:cubicBezTo>
                    <a:pt x="37103" y="69585"/>
                    <a:pt x="37141" y="69813"/>
                    <a:pt x="37293" y="70118"/>
                  </a:cubicBezTo>
                  <a:cubicBezTo>
                    <a:pt x="37598" y="70575"/>
                    <a:pt x="37674" y="71185"/>
                    <a:pt x="37522" y="71947"/>
                  </a:cubicBezTo>
                  <a:cubicBezTo>
                    <a:pt x="37370" y="72709"/>
                    <a:pt x="37827" y="72861"/>
                    <a:pt x="38894" y="72404"/>
                  </a:cubicBezTo>
                  <a:cubicBezTo>
                    <a:pt x="39656" y="71795"/>
                    <a:pt x="40037" y="71299"/>
                    <a:pt x="40037" y="70918"/>
                  </a:cubicBezTo>
                  <a:cubicBezTo>
                    <a:pt x="40037" y="70537"/>
                    <a:pt x="40189" y="70652"/>
                    <a:pt x="40494" y="71261"/>
                  </a:cubicBezTo>
                  <a:cubicBezTo>
                    <a:pt x="40799" y="71871"/>
                    <a:pt x="40837" y="72366"/>
                    <a:pt x="40608" y="72747"/>
                  </a:cubicBezTo>
                  <a:cubicBezTo>
                    <a:pt x="40380" y="73128"/>
                    <a:pt x="40646" y="73166"/>
                    <a:pt x="41408" y="72861"/>
                  </a:cubicBezTo>
                  <a:cubicBezTo>
                    <a:pt x="42475" y="72404"/>
                    <a:pt x="43237" y="72176"/>
                    <a:pt x="43694" y="72176"/>
                  </a:cubicBezTo>
                  <a:cubicBezTo>
                    <a:pt x="43847" y="72176"/>
                    <a:pt x="44151" y="71985"/>
                    <a:pt x="44609" y="71604"/>
                  </a:cubicBezTo>
                  <a:cubicBezTo>
                    <a:pt x="45066" y="71223"/>
                    <a:pt x="44913" y="70728"/>
                    <a:pt x="44151" y="70118"/>
                  </a:cubicBezTo>
                  <a:close/>
                  <a:moveTo>
                    <a:pt x="35007" y="64860"/>
                  </a:moveTo>
                  <a:lnTo>
                    <a:pt x="31578" y="65089"/>
                  </a:lnTo>
                  <a:lnTo>
                    <a:pt x="31121" y="66003"/>
                  </a:lnTo>
                  <a:cubicBezTo>
                    <a:pt x="30969" y="66308"/>
                    <a:pt x="30778" y="66537"/>
                    <a:pt x="30550" y="66689"/>
                  </a:cubicBezTo>
                  <a:cubicBezTo>
                    <a:pt x="30321" y="66842"/>
                    <a:pt x="30131" y="66765"/>
                    <a:pt x="29978" y="66461"/>
                  </a:cubicBezTo>
                  <a:cubicBezTo>
                    <a:pt x="29826" y="66308"/>
                    <a:pt x="29597" y="66232"/>
                    <a:pt x="29292" y="66232"/>
                  </a:cubicBezTo>
                  <a:lnTo>
                    <a:pt x="29064" y="66232"/>
                  </a:lnTo>
                  <a:lnTo>
                    <a:pt x="27692" y="67375"/>
                  </a:lnTo>
                  <a:lnTo>
                    <a:pt x="30435" y="68975"/>
                  </a:lnTo>
                  <a:cubicBezTo>
                    <a:pt x="30283" y="68061"/>
                    <a:pt x="30283" y="67451"/>
                    <a:pt x="30435" y="67146"/>
                  </a:cubicBezTo>
                  <a:cubicBezTo>
                    <a:pt x="30588" y="66842"/>
                    <a:pt x="30893" y="66918"/>
                    <a:pt x="31350" y="67375"/>
                  </a:cubicBezTo>
                  <a:cubicBezTo>
                    <a:pt x="31807" y="67832"/>
                    <a:pt x="32493" y="68975"/>
                    <a:pt x="33407" y="70804"/>
                  </a:cubicBezTo>
                  <a:cubicBezTo>
                    <a:pt x="33407" y="70194"/>
                    <a:pt x="33483" y="69661"/>
                    <a:pt x="33636" y="69204"/>
                  </a:cubicBezTo>
                  <a:cubicBezTo>
                    <a:pt x="33941" y="68289"/>
                    <a:pt x="34398" y="67908"/>
                    <a:pt x="35007" y="68061"/>
                  </a:cubicBezTo>
                  <a:cubicBezTo>
                    <a:pt x="34398" y="67908"/>
                    <a:pt x="33941" y="67604"/>
                    <a:pt x="33636" y="67146"/>
                  </a:cubicBezTo>
                  <a:cubicBezTo>
                    <a:pt x="33026" y="66384"/>
                    <a:pt x="33483" y="65622"/>
                    <a:pt x="35007" y="64860"/>
                  </a:cubicBezTo>
                  <a:close/>
                  <a:moveTo>
                    <a:pt x="48266" y="63032"/>
                  </a:moveTo>
                  <a:lnTo>
                    <a:pt x="46895" y="63489"/>
                  </a:lnTo>
                  <a:cubicBezTo>
                    <a:pt x="45980" y="63794"/>
                    <a:pt x="45447" y="64098"/>
                    <a:pt x="45294" y="64403"/>
                  </a:cubicBezTo>
                  <a:cubicBezTo>
                    <a:pt x="44990" y="64708"/>
                    <a:pt x="44075" y="65013"/>
                    <a:pt x="42551" y="65318"/>
                  </a:cubicBezTo>
                  <a:cubicBezTo>
                    <a:pt x="41942" y="65470"/>
                    <a:pt x="41256" y="65546"/>
                    <a:pt x="40494" y="65546"/>
                  </a:cubicBezTo>
                  <a:cubicBezTo>
                    <a:pt x="41103" y="66003"/>
                    <a:pt x="41713" y="66384"/>
                    <a:pt x="42323" y="66689"/>
                  </a:cubicBezTo>
                  <a:cubicBezTo>
                    <a:pt x="43542" y="67299"/>
                    <a:pt x="44380" y="67604"/>
                    <a:pt x="44837" y="67604"/>
                  </a:cubicBezTo>
                  <a:cubicBezTo>
                    <a:pt x="45294" y="67756"/>
                    <a:pt x="45485" y="67604"/>
                    <a:pt x="45409" y="67146"/>
                  </a:cubicBezTo>
                  <a:cubicBezTo>
                    <a:pt x="45333" y="66689"/>
                    <a:pt x="45371" y="66308"/>
                    <a:pt x="45523" y="66003"/>
                  </a:cubicBezTo>
                  <a:cubicBezTo>
                    <a:pt x="45523" y="65546"/>
                    <a:pt x="46133" y="65470"/>
                    <a:pt x="47352" y="65775"/>
                  </a:cubicBezTo>
                  <a:lnTo>
                    <a:pt x="49181" y="66232"/>
                  </a:lnTo>
                  <a:lnTo>
                    <a:pt x="50095" y="64860"/>
                  </a:lnTo>
                  <a:close/>
                  <a:moveTo>
                    <a:pt x="77298" y="59260"/>
                  </a:moveTo>
                  <a:cubicBezTo>
                    <a:pt x="76841" y="58574"/>
                    <a:pt x="76460" y="58612"/>
                    <a:pt x="76155" y="59374"/>
                  </a:cubicBezTo>
                  <a:cubicBezTo>
                    <a:pt x="75851" y="59984"/>
                    <a:pt x="75622" y="60326"/>
                    <a:pt x="75470" y="60403"/>
                  </a:cubicBezTo>
                  <a:cubicBezTo>
                    <a:pt x="75317" y="60479"/>
                    <a:pt x="75089" y="61127"/>
                    <a:pt x="74784" y="62346"/>
                  </a:cubicBezTo>
                  <a:cubicBezTo>
                    <a:pt x="74631" y="63260"/>
                    <a:pt x="74555" y="64213"/>
                    <a:pt x="74555" y="65203"/>
                  </a:cubicBezTo>
                  <a:cubicBezTo>
                    <a:pt x="74555" y="66194"/>
                    <a:pt x="74403" y="66842"/>
                    <a:pt x="74098" y="67146"/>
                  </a:cubicBezTo>
                  <a:cubicBezTo>
                    <a:pt x="73946" y="67451"/>
                    <a:pt x="73869" y="67794"/>
                    <a:pt x="73869" y="68175"/>
                  </a:cubicBezTo>
                  <a:cubicBezTo>
                    <a:pt x="73869" y="68556"/>
                    <a:pt x="73793" y="68975"/>
                    <a:pt x="73641" y="69432"/>
                  </a:cubicBezTo>
                  <a:cubicBezTo>
                    <a:pt x="73488" y="70042"/>
                    <a:pt x="73412" y="70575"/>
                    <a:pt x="73412" y="71033"/>
                  </a:cubicBezTo>
                  <a:lnTo>
                    <a:pt x="76613" y="70118"/>
                  </a:lnTo>
                  <a:cubicBezTo>
                    <a:pt x="76155" y="69966"/>
                    <a:pt x="75774" y="69737"/>
                    <a:pt x="75470" y="69432"/>
                  </a:cubicBezTo>
                  <a:cubicBezTo>
                    <a:pt x="74708" y="68670"/>
                    <a:pt x="74479" y="68061"/>
                    <a:pt x="74784" y="67604"/>
                  </a:cubicBezTo>
                  <a:cubicBezTo>
                    <a:pt x="75241" y="66994"/>
                    <a:pt x="76003" y="66842"/>
                    <a:pt x="77070" y="67146"/>
                  </a:cubicBezTo>
                  <a:cubicBezTo>
                    <a:pt x="77679" y="67299"/>
                    <a:pt x="78213" y="67527"/>
                    <a:pt x="78670" y="67832"/>
                  </a:cubicBezTo>
                  <a:cubicBezTo>
                    <a:pt x="78365" y="67527"/>
                    <a:pt x="78137" y="67146"/>
                    <a:pt x="77984" y="66689"/>
                  </a:cubicBezTo>
                  <a:cubicBezTo>
                    <a:pt x="77679" y="65775"/>
                    <a:pt x="77832" y="65089"/>
                    <a:pt x="78441" y="64632"/>
                  </a:cubicBezTo>
                  <a:cubicBezTo>
                    <a:pt x="78746" y="64327"/>
                    <a:pt x="79432" y="64479"/>
                    <a:pt x="80499" y="65089"/>
                  </a:cubicBezTo>
                  <a:cubicBezTo>
                    <a:pt x="80956" y="65394"/>
                    <a:pt x="81413" y="65775"/>
                    <a:pt x="81870" y="66232"/>
                  </a:cubicBezTo>
                  <a:cubicBezTo>
                    <a:pt x="81413" y="65622"/>
                    <a:pt x="81108" y="65089"/>
                    <a:pt x="80956" y="64632"/>
                  </a:cubicBezTo>
                  <a:cubicBezTo>
                    <a:pt x="80651" y="63870"/>
                    <a:pt x="81413" y="63794"/>
                    <a:pt x="83242" y="64403"/>
                  </a:cubicBezTo>
                  <a:cubicBezTo>
                    <a:pt x="83090" y="63641"/>
                    <a:pt x="82861" y="62955"/>
                    <a:pt x="82556" y="62346"/>
                  </a:cubicBezTo>
                  <a:cubicBezTo>
                    <a:pt x="82251" y="61889"/>
                    <a:pt x="81870" y="61431"/>
                    <a:pt x="81413" y="60974"/>
                  </a:cubicBezTo>
                  <a:cubicBezTo>
                    <a:pt x="80956" y="60517"/>
                    <a:pt x="80423" y="60288"/>
                    <a:pt x="79813" y="60288"/>
                  </a:cubicBezTo>
                  <a:cubicBezTo>
                    <a:pt x="78594" y="60288"/>
                    <a:pt x="77756" y="59945"/>
                    <a:pt x="77298" y="59260"/>
                  </a:cubicBezTo>
                  <a:close/>
                  <a:moveTo>
                    <a:pt x="52938" y="55031"/>
                  </a:moveTo>
                  <a:cubicBezTo>
                    <a:pt x="50805" y="55640"/>
                    <a:pt x="49204" y="56478"/>
                    <a:pt x="48138" y="57545"/>
                  </a:cubicBezTo>
                  <a:cubicBezTo>
                    <a:pt x="47528" y="58155"/>
                    <a:pt x="47147" y="58688"/>
                    <a:pt x="46995" y="59145"/>
                  </a:cubicBezTo>
                  <a:cubicBezTo>
                    <a:pt x="47604" y="59298"/>
                    <a:pt x="48214" y="59526"/>
                    <a:pt x="48823" y="59831"/>
                  </a:cubicBezTo>
                  <a:cubicBezTo>
                    <a:pt x="50043" y="60441"/>
                    <a:pt x="51033" y="60746"/>
                    <a:pt x="51795" y="60746"/>
                  </a:cubicBezTo>
                  <a:cubicBezTo>
                    <a:pt x="52557" y="60746"/>
                    <a:pt x="52900" y="60517"/>
                    <a:pt x="52824" y="60060"/>
                  </a:cubicBezTo>
                  <a:cubicBezTo>
                    <a:pt x="52748" y="59603"/>
                    <a:pt x="52786" y="59069"/>
                    <a:pt x="52938" y="58460"/>
                  </a:cubicBezTo>
                  <a:lnTo>
                    <a:pt x="52938" y="56402"/>
                  </a:lnTo>
                  <a:close/>
                  <a:moveTo>
                    <a:pt x="17748" y="54688"/>
                  </a:moveTo>
                  <a:cubicBezTo>
                    <a:pt x="17367" y="54459"/>
                    <a:pt x="17253" y="54573"/>
                    <a:pt x="17405" y="55031"/>
                  </a:cubicBezTo>
                  <a:cubicBezTo>
                    <a:pt x="17405" y="55183"/>
                    <a:pt x="17481" y="55335"/>
                    <a:pt x="17634" y="55488"/>
                  </a:cubicBezTo>
                  <a:cubicBezTo>
                    <a:pt x="17634" y="55793"/>
                    <a:pt x="17672" y="56059"/>
                    <a:pt x="17748" y="56288"/>
                  </a:cubicBezTo>
                  <a:cubicBezTo>
                    <a:pt x="17824" y="56516"/>
                    <a:pt x="17862" y="56783"/>
                    <a:pt x="17862" y="57088"/>
                  </a:cubicBezTo>
                  <a:cubicBezTo>
                    <a:pt x="18015" y="57545"/>
                    <a:pt x="18091" y="58002"/>
                    <a:pt x="18091" y="58460"/>
                  </a:cubicBezTo>
                  <a:cubicBezTo>
                    <a:pt x="18091" y="58917"/>
                    <a:pt x="18472" y="59145"/>
                    <a:pt x="19234" y="59145"/>
                  </a:cubicBezTo>
                  <a:cubicBezTo>
                    <a:pt x="19844" y="59298"/>
                    <a:pt x="20606" y="59374"/>
                    <a:pt x="21520" y="59374"/>
                  </a:cubicBezTo>
                  <a:cubicBezTo>
                    <a:pt x="22434" y="59374"/>
                    <a:pt x="23044" y="59450"/>
                    <a:pt x="23349" y="59603"/>
                  </a:cubicBezTo>
                  <a:cubicBezTo>
                    <a:pt x="23501" y="59755"/>
                    <a:pt x="23882" y="59831"/>
                    <a:pt x="24492" y="59831"/>
                  </a:cubicBezTo>
                  <a:cubicBezTo>
                    <a:pt x="24797" y="59831"/>
                    <a:pt x="25025" y="59907"/>
                    <a:pt x="25178" y="60060"/>
                  </a:cubicBezTo>
                  <a:lnTo>
                    <a:pt x="24035" y="58917"/>
                  </a:lnTo>
                  <a:cubicBezTo>
                    <a:pt x="23425" y="58307"/>
                    <a:pt x="22663" y="57698"/>
                    <a:pt x="21749" y="57088"/>
                  </a:cubicBezTo>
                  <a:cubicBezTo>
                    <a:pt x="20987" y="56783"/>
                    <a:pt x="20263" y="56478"/>
                    <a:pt x="19577" y="56174"/>
                  </a:cubicBezTo>
                  <a:cubicBezTo>
                    <a:pt x="18891" y="55869"/>
                    <a:pt x="18472" y="55564"/>
                    <a:pt x="18320" y="55259"/>
                  </a:cubicBezTo>
                  <a:cubicBezTo>
                    <a:pt x="18320" y="55107"/>
                    <a:pt x="18129" y="54916"/>
                    <a:pt x="17748" y="54688"/>
                  </a:cubicBezTo>
                  <a:close/>
                  <a:moveTo>
                    <a:pt x="44630" y="54116"/>
                  </a:moveTo>
                  <a:lnTo>
                    <a:pt x="42569" y="54573"/>
                  </a:lnTo>
                  <a:cubicBezTo>
                    <a:pt x="43331" y="54878"/>
                    <a:pt x="43865" y="55412"/>
                    <a:pt x="44169" y="56174"/>
                  </a:cubicBezTo>
                  <a:cubicBezTo>
                    <a:pt x="44322" y="56631"/>
                    <a:pt x="44398" y="57088"/>
                    <a:pt x="44398" y="57545"/>
                  </a:cubicBezTo>
                  <a:close/>
                  <a:moveTo>
                    <a:pt x="56953" y="43601"/>
                  </a:moveTo>
                  <a:cubicBezTo>
                    <a:pt x="56953" y="42839"/>
                    <a:pt x="56724" y="42953"/>
                    <a:pt x="56267" y="43943"/>
                  </a:cubicBezTo>
                  <a:cubicBezTo>
                    <a:pt x="55810" y="44934"/>
                    <a:pt x="55505" y="45658"/>
                    <a:pt x="55353" y="46115"/>
                  </a:cubicBezTo>
                  <a:cubicBezTo>
                    <a:pt x="55353" y="46420"/>
                    <a:pt x="55353" y="46763"/>
                    <a:pt x="55353" y="47144"/>
                  </a:cubicBezTo>
                  <a:cubicBezTo>
                    <a:pt x="55353" y="47525"/>
                    <a:pt x="55429" y="47868"/>
                    <a:pt x="55581" y="48173"/>
                  </a:cubicBezTo>
                  <a:cubicBezTo>
                    <a:pt x="55581" y="48630"/>
                    <a:pt x="55658" y="49087"/>
                    <a:pt x="55810" y="49544"/>
                  </a:cubicBezTo>
                  <a:cubicBezTo>
                    <a:pt x="56115" y="49392"/>
                    <a:pt x="56458" y="49163"/>
                    <a:pt x="56839" y="48858"/>
                  </a:cubicBezTo>
                  <a:cubicBezTo>
                    <a:pt x="57220" y="48554"/>
                    <a:pt x="57486" y="48249"/>
                    <a:pt x="57639" y="47944"/>
                  </a:cubicBezTo>
                  <a:cubicBezTo>
                    <a:pt x="57791" y="47792"/>
                    <a:pt x="57715" y="47182"/>
                    <a:pt x="57410" y="46115"/>
                  </a:cubicBezTo>
                  <a:cubicBezTo>
                    <a:pt x="57105" y="45048"/>
                    <a:pt x="56953" y="44210"/>
                    <a:pt x="56953" y="43601"/>
                  </a:cubicBezTo>
                  <a:close/>
                  <a:moveTo>
                    <a:pt x="70440" y="41315"/>
                  </a:moveTo>
                  <a:lnTo>
                    <a:pt x="70212" y="44744"/>
                  </a:lnTo>
                  <a:lnTo>
                    <a:pt x="70212" y="46344"/>
                  </a:lnTo>
                  <a:cubicBezTo>
                    <a:pt x="70212" y="46649"/>
                    <a:pt x="70250" y="46953"/>
                    <a:pt x="70326" y="47258"/>
                  </a:cubicBezTo>
                  <a:cubicBezTo>
                    <a:pt x="70402" y="47563"/>
                    <a:pt x="70517" y="47563"/>
                    <a:pt x="70669" y="47258"/>
                  </a:cubicBezTo>
                  <a:cubicBezTo>
                    <a:pt x="70974" y="46649"/>
                    <a:pt x="71126" y="45582"/>
                    <a:pt x="71126" y="44058"/>
                  </a:cubicBezTo>
                  <a:cubicBezTo>
                    <a:pt x="71126" y="43296"/>
                    <a:pt x="71126" y="42458"/>
                    <a:pt x="71126" y="41543"/>
                  </a:cubicBezTo>
                  <a:cubicBezTo>
                    <a:pt x="71126" y="40629"/>
                    <a:pt x="70898" y="40553"/>
                    <a:pt x="70440" y="41315"/>
                  </a:cubicBezTo>
                  <a:close/>
                  <a:moveTo>
                    <a:pt x="84385" y="41086"/>
                  </a:moveTo>
                  <a:cubicBezTo>
                    <a:pt x="84233" y="41391"/>
                    <a:pt x="84156" y="41772"/>
                    <a:pt x="84156" y="42229"/>
                  </a:cubicBezTo>
                  <a:cubicBezTo>
                    <a:pt x="84004" y="42534"/>
                    <a:pt x="83852" y="42724"/>
                    <a:pt x="83699" y="42800"/>
                  </a:cubicBezTo>
                  <a:cubicBezTo>
                    <a:pt x="83547" y="42877"/>
                    <a:pt x="83166" y="43296"/>
                    <a:pt x="82556" y="44058"/>
                  </a:cubicBezTo>
                  <a:cubicBezTo>
                    <a:pt x="82099" y="44667"/>
                    <a:pt x="81870" y="45353"/>
                    <a:pt x="81870" y="46115"/>
                  </a:cubicBezTo>
                  <a:cubicBezTo>
                    <a:pt x="81870" y="46420"/>
                    <a:pt x="81947" y="46649"/>
                    <a:pt x="82099" y="46801"/>
                  </a:cubicBezTo>
                  <a:cubicBezTo>
                    <a:pt x="82404" y="46039"/>
                    <a:pt x="82747" y="45848"/>
                    <a:pt x="83128" y="46229"/>
                  </a:cubicBezTo>
                  <a:cubicBezTo>
                    <a:pt x="83509" y="46610"/>
                    <a:pt x="83852" y="46649"/>
                    <a:pt x="84156" y="46344"/>
                  </a:cubicBezTo>
                  <a:cubicBezTo>
                    <a:pt x="84461" y="46039"/>
                    <a:pt x="84690" y="46077"/>
                    <a:pt x="84842" y="46458"/>
                  </a:cubicBezTo>
                  <a:cubicBezTo>
                    <a:pt x="84995" y="46839"/>
                    <a:pt x="85223" y="47106"/>
                    <a:pt x="85528" y="47258"/>
                  </a:cubicBezTo>
                  <a:cubicBezTo>
                    <a:pt x="85985" y="47411"/>
                    <a:pt x="86061" y="47144"/>
                    <a:pt x="85757" y="46458"/>
                  </a:cubicBezTo>
                  <a:cubicBezTo>
                    <a:pt x="85452" y="45772"/>
                    <a:pt x="85604" y="45048"/>
                    <a:pt x="86214" y="44286"/>
                  </a:cubicBezTo>
                  <a:cubicBezTo>
                    <a:pt x="86519" y="43829"/>
                    <a:pt x="86633" y="44058"/>
                    <a:pt x="86557" y="44972"/>
                  </a:cubicBezTo>
                  <a:cubicBezTo>
                    <a:pt x="86481" y="45887"/>
                    <a:pt x="86519" y="46496"/>
                    <a:pt x="86671" y="46801"/>
                  </a:cubicBezTo>
                  <a:cubicBezTo>
                    <a:pt x="86823" y="47106"/>
                    <a:pt x="86976" y="47144"/>
                    <a:pt x="87128" y="46915"/>
                  </a:cubicBezTo>
                  <a:cubicBezTo>
                    <a:pt x="87281" y="46687"/>
                    <a:pt x="87281" y="46420"/>
                    <a:pt x="87128" y="46115"/>
                  </a:cubicBezTo>
                  <a:cubicBezTo>
                    <a:pt x="86976" y="45810"/>
                    <a:pt x="86900" y="45315"/>
                    <a:pt x="86900" y="44629"/>
                  </a:cubicBezTo>
                  <a:cubicBezTo>
                    <a:pt x="86900" y="43943"/>
                    <a:pt x="86823" y="43524"/>
                    <a:pt x="86671" y="43372"/>
                  </a:cubicBezTo>
                  <a:cubicBezTo>
                    <a:pt x="86671" y="43220"/>
                    <a:pt x="86481" y="42877"/>
                    <a:pt x="86100" y="42343"/>
                  </a:cubicBezTo>
                  <a:cubicBezTo>
                    <a:pt x="85719" y="41810"/>
                    <a:pt x="85376" y="41391"/>
                    <a:pt x="85071" y="41086"/>
                  </a:cubicBezTo>
                  <a:cubicBezTo>
                    <a:pt x="84766" y="40781"/>
                    <a:pt x="84537" y="40781"/>
                    <a:pt x="84385" y="41086"/>
                  </a:cubicBezTo>
                  <a:close/>
                  <a:moveTo>
                    <a:pt x="77070" y="39943"/>
                  </a:moveTo>
                  <a:cubicBezTo>
                    <a:pt x="76460" y="39943"/>
                    <a:pt x="75851" y="40095"/>
                    <a:pt x="75241" y="40400"/>
                  </a:cubicBezTo>
                  <a:cubicBezTo>
                    <a:pt x="74631" y="41162"/>
                    <a:pt x="74898" y="41657"/>
                    <a:pt x="76041" y="41886"/>
                  </a:cubicBezTo>
                  <a:cubicBezTo>
                    <a:pt x="77184" y="42115"/>
                    <a:pt x="78060" y="42305"/>
                    <a:pt x="78670" y="42458"/>
                  </a:cubicBezTo>
                  <a:cubicBezTo>
                    <a:pt x="78975" y="42458"/>
                    <a:pt x="79127" y="42724"/>
                    <a:pt x="79127" y="43258"/>
                  </a:cubicBezTo>
                  <a:cubicBezTo>
                    <a:pt x="79127" y="43791"/>
                    <a:pt x="79127" y="44210"/>
                    <a:pt x="79127" y="44515"/>
                  </a:cubicBezTo>
                  <a:cubicBezTo>
                    <a:pt x="79127" y="44820"/>
                    <a:pt x="79165" y="45277"/>
                    <a:pt x="79242" y="45887"/>
                  </a:cubicBezTo>
                  <a:cubicBezTo>
                    <a:pt x="79318" y="46496"/>
                    <a:pt x="79508" y="46801"/>
                    <a:pt x="79813" y="46801"/>
                  </a:cubicBezTo>
                  <a:cubicBezTo>
                    <a:pt x="80118" y="46496"/>
                    <a:pt x="80194" y="46115"/>
                    <a:pt x="80042" y="45658"/>
                  </a:cubicBezTo>
                  <a:cubicBezTo>
                    <a:pt x="79889" y="45201"/>
                    <a:pt x="79737" y="44591"/>
                    <a:pt x="79584" y="43829"/>
                  </a:cubicBezTo>
                  <a:cubicBezTo>
                    <a:pt x="79584" y="43220"/>
                    <a:pt x="79737" y="42762"/>
                    <a:pt x="80042" y="42458"/>
                  </a:cubicBezTo>
                  <a:cubicBezTo>
                    <a:pt x="80194" y="42305"/>
                    <a:pt x="80423" y="42229"/>
                    <a:pt x="80727" y="42229"/>
                  </a:cubicBezTo>
                  <a:cubicBezTo>
                    <a:pt x="79813" y="40705"/>
                    <a:pt x="78594" y="39943"/>
                    <a:pt x="77070" y="39943"/>
                  </a:cubicBezTo>
                  <a:close/>
                  <a:moveTo>
                    <a:pt x="50667" y="39600"/>
                  </a:moveTo>
                  <a:cubicBezTo>
                    <a:pt x="49981" y="39676"/>
                    <a:pt x="49562" y="39943"/>
                    <a:pt x="49409" y="40400"/>
                  </a:cubicBezTo>
                  <a:cubicBezTo>
                    <a:pt x="49257" y="40705"/>
                    <a:pt x="49219" y="40934"/>
                    <a:pt x="49295" y="41086"/>
                  </a:cubicBezTo>
                  <a:cubicBezTo>
                    <a:pt x="49371" y="41238"/>
                    <a:pt x="49409" y="41391"/>
                    <a:pt x="49409" y="41543"/>
                  </a:cubicBezTo>
                  <a:cubicBezTo>
                    <a:pt x="49409" y="41696"/>
                    <a:pt x="49485" y="41848"/>
                    <a:pt x="49638" y="42000"/>
                  </a:cubicBezTo>
                  <a:cubicBezTo>
                    <a:pt x="50247" y="41696"/>
                    <a:pt x="50628" y="41848"/>
                    <a:pt x="50781" y="42458"/>
                  </a:cubicBezTo>
                  <a:cubicBezTo>
                    <a:pt x="50933" y="43067"/>
                    <a:pt x="51162" y="43524"/>
                    <a:pt x="51467" y="43829"/>
                  </a:cubicBezTo>
                  <a:cubicBezTo>
                    <a:pt x="51619" y="44134"/>
                    <a:pt x="51848" y="44096"/>
                    <a:pt x="52152" y="43715"/>
                  </a:cubicBezTo>
                  <a:cubicBezTo>
                    <a:pt x="52457" y="43334"/>
                    <a:pt x="52762" y="42915"/>
                    <a:pt x="53067" y="42458"/>
                  </a:cubicBezTo>
                  <a:cubicBezTo>
                    <a:pt x="53219" y="41848"/>
                    <a:pt x="53029" y="41391"/>
                    <a:pt x="52495" y="41086"/>
                  </a:cubicBezTo>
                  <a:cubicBezTo>
                    <a:pt x="51962" y="40781"/>
                    <a:pt x="51695" y="40400"/>
                    <a:pt x="51695" y="39943"/>
                  </a:cubicBezTo>
                  <a:cubicBezTo>
                    <a:pt x="51695" y="39638"/>
                    <a:pt x="51352" y="39524"/>
                    <a:pt x="50667" y="39600"/>
                  </a:cubicBezTo>
                  <a:close/>
                  <a:moveTo>
                    <a:pt x="52838" y="26684"/>
                  </a:moveTo>
                  <a:cubicBezTo>
                    <a:pt x="52229" y="26532"/>
                    <a:pt x="51810" y="26608"/>
                    <a:pt x="51581" y="26913"/>
                  </a:cubicBezTo>
                  <a:cubicBezTo>
                    <a:pt x="51352" y="27218"/>
                    <a:pt x="50933" y="27522"/>
                    <a:pt x="50324" y="27827"/>
                  </a:cubicBezTo>
                  <a:cubicBezTo>
                    <a:pt x="49714" y="28132"/>
                    <a:pt x="49714" y="28284"/>
                    <a:pt x="50324" y="28284"/>
                  </a:cubicBezTo>
                  <a:lnTo>
                    <a:pt x="50781" y="28284"/>
                  </a:lnTo>
                  <a:cubicBezTo>
                    <a:pt x="51238" y="28437"/>
                    <a:pt x="51314" y="28627"/>
                    <a:pt x="51009" y="28856"/>
                  </a:cubicBezTo>
                  <a:cubicBezTo>
                    <a:pt x="50705" y="29084"/>
                    <a:pt x="50247" y="29199"/>
                    <a:pt x="49638" y="29199"/>
                  </a:cubicBezTo>
                  <a:cubicBezTo>
                    <a:pt x="49028" y="29199"/>
                    <a:pt x="48723" y="29275"/>
                    <a:pt x="48723" y="29427"/>
                  </a:cubicBezTo>
                  <a:cubicBezTo>
                    <a:pt x="48723" y="29580"/>
                    <a:pt x="48495" y="29961"/>
                    <a:pt x="48038" y="30570"/>
                  </a:cubicBezTo>
                  <a:cubicBezTo>
                    <a:pt x="47733" y="31180"/>
                    <a:pt x="47657" y="31790"/>
                    <a:pt x="47809" y="32399"/>
                  </a:cubicBezTo>
                  <a:cubicBezTo>
                    <a:pt x="47961" y="33009"/>
                    <a:pt x="48114" y="33466"/>
                    <a:pt x="48266" y="33771"/>
                  </a:cubicBezTo>
                  <a:cubicBezTo>
                    <a:pt x="48571" y="34076"/>
                    <a:pt x="48800" y="33809"/>
                    <a:pt x="48952" y="32971"/>
                  </a:cubicBezTo>
                  <a:cubicBezTo>
                    <a:pt x="49104" y="32132"/>
                    <a:pt x="49181" y="31332"/>
                    <a:pt x="49181" y="30570"/>
                  </a:cubicBezTo>
                  <a:cubicBezTo>
                    <a:pt x="49333" y="29656"/>
                    <a:pt x="49524" y="29465"/>
                    <a:pt x="49752" y="29999"/>
                  </a:cubicBezTo>
                  <a:cubicBezTo>
                    <a:pt x="49981" y="30532"/>
                    <a:pt x="50247" y="30951"/>
                    <a:pt x="50552" y="31256"/>
                  </a:cubicBezTo>
                  <a:cubicBezTo>
                    <a:pt x="51009" y="31561"/>
                    <a:pt x="51200" y="31599"/>
                    <a:pt x="51124" y="31370"/>
                  </a:cubicBezTo>
                  <a:cubicBezTo>
                    <a:pt x="51048" y="31142"/>
                    <a:pt x="51314" y="30799"/>
                    <a:pt x="51924" y="30342"/>
                  </a:cubicBezTo>
                  <a:cubicBezTo>
                    <a:pt x="52381" y="29732"/>
                    <a:pt x="52724" y="29656"/>
                    <a:pt x="52953" y="30113"/>
                  </a:cubicBezTo>
                  <a:cubicBezTo>
                    <a:pt x="53181" y="30570"/>
                    <a:pt x="53676" y="30570"/>
                    <a:pt x="54438" y="30113"/>
                  </a:cubicBezTo>
                  <a:cubicBezTo>
                    <a:pt x="54896" y="29656"/>
                    <a:pt x="55086" y="29275"/>
                    <a:pt x="55010" y="28970"/>
                  </a:cubicBezTo>
                  <a:cubicBezTo>
                    <a:pt x="54934" y="28665"/>
                    <a:pt x="54896" y="28284"/>
                    <a:pt x="54896" y="27827"/>
                  </a:cubicBezTo>
                  <a:cubicBezTo>
                    <a:pt x="54743" y="27065"/>
                    <a:pt x="54553" y="26684"/>
                    <a:pt x="54324" y="26684"/>
                  </a:cubicBezTo>
                  <a:cubicBezTo>
                    <a:pt x="54096" y="26684"/>
                    <a:pt x="53600" y="26684"/>
                    <a:pt x="52838" y="26684"/>
                  </a:cubicBezTo>
                  <a:close/>
                  <a:moveTo>
                    <a:pt x="70669" y="52"/>
                  </a:moveTo>
                  <a:cubicBezTo>
                    <a:pt x="70821" y="-24"/>
                    <a:pt x="70898" y="90"/>
                    <a:pt x="70898" y="395"/>
                  </a:cubicBezTo>
                  <a:cubicBezTo>
                    <a:pt x="70898" y="700"/>
                    <a:pt x="70860" y="1576"/>
                    <a:pt x="70783" y="3024"/>
                  </a:cubicBezTo>
                  <a:cubicBezTo>
                    <a:pt x="70707" y="4472"/>
                    <a:pt x="70593" y="5958"/>
                    <a:pt x="70440" y="7482"/>
                  </a:cubicBezTo>
                  <a:cubicBezTo>
                    <a:pt x="70288" y="9311"/>
                    <a:pt x="70059" y="11292"/>
                    <a:pt x="69755" y="13425"/>
                  </a:cubicBezTo>
                  <a:lnTo>
                    <a:pt x="70669" y="12968"/>
                  </a:lnTo>
                  <a:cubicBezTo>
                    <a:pt x="71279" y="12663"/>
                    <a:pt x="71812" y="12740"/>
                    <a:pt x="72269" y="13197"/>
                  </a:cubicBezTo>
                  <a:cubicBezTo>
                    <a:pt x="73184" y="14416"/>
                    <a:pt x="73260" y="15178"/>
                    <a:pt x="72498" y="15483"/>
                  </a:cubicBezTo>
                  <a:cubicBezTo>
                    <a:pt x="72193" y="15635"/>
                    <a:pt x="71660" y="16092"/>
                    <a:pt x="70898" y="16854"/>
                  </a:cubicBezTo>
                  <a:cubicBezTo>
                    <a:pt x="70593" y="17312"/>
                    <a:pt x="70364" y="17693"/>
                    <a:pt x="70212" y="17997"/>
                  </a:cubicBezTo>
                  <a:cubicBezTo>
                    <a:pt x="70669" y="17997"/>
                    <a:pt x="71126" y="18074"/>
                    <a:pt x="71583" y="18226"/>
                  </a:cubicBezTo>
                  <a:cubicBezTo>
                    <a:pt x="71888" y="18531"/>
                    <a:pt x="72193" y="18874"/>
                    <a:pt x="72498" y="19255"/>
                  </a:cubicBezTo>
                  <a:cubicBezTo>
                    <a:pt x="72803" y="19636"/>
                    <a:pt x="72955" y="20283"/>
                    <a:pt x="72955" y="21198"/>
                  </a:cubicBezTo>
                  <a:cubicBezTo>
                    <a:pt x="74022" y="20588"/>
                    <a:pt x="74860" y="20207"/>
                    <a:pt x="75470" y="20055"/>
                  </a:cubicBezTo>
                  <a:cubicBezTo>
                    <a:pt x="75927" y="19902"/>
                    <a:pt x="76194" y="19940"/>
                    <a:pt x="76270" y="20169"/>
                  </a:cubicBezTo>
                  <a:cubicBezTo>
                    <a:pt x="76346" y="20398"/>
                    <a:pt x="75774" y="21122"/>
                    <a:pt x="74555" y="22341"/>
                  </a:cubicBezTo>
                  <a:cubicBezTo>
                    <a:pt x="75012" y="22036"/>
                    <a:pt x="75546" y="21731"/>
                    <a:pt x="76155" y="21426"/>
                  </a:cubicBezTo>
                  <a:cubicBezTo>
                    <a:pt x="77375" y="21122"/>
                    <a:pt x="78060" y="21274"/>
                    <a:pt x="78213" y="21884"/>
                  </a:cubicBezTo>
                  <a:cubicBezTo>
                    <a:pt x="78213" y="22493"/>
                    <a:pt x="78365" y="22950"/>
                    <a:pt x="78670" y="23255"/>
                  </a:cubicBezTo>
                  <a:cubicBezTo>
                    <a:pt x="78822" y="23408"/>
                    <a:pt x="78899" y="23408"/>
                    <a:pt x="78899" y="23255"/>
                  </a:cubicBezTo>
                  <a:cubicBezTo>
                    <a:pt x="79508" y="22646"/>
                    <a:pt x="80042" y="22265"/>
                    <a:pt x="80499" y="22112"/>
                  </a:cubicBezTo>
                  <a:cubicBezTo>
                    <a:pt x="81413" y="21807"/>
                    <a:pt x="81566" y="22798"/>
                    <a:pt x="80956" y="25084"/>
                  </a:cubicBezTo>
                  <a:cubicBezTo>
                    <a:pt x="82023" y="24322"/>
                    <a:pt x="82861" y="23712"/>
                    <a:pt x="83471" y="23255"/>
                  </a:cubicBezTo>
                  <a:cubicBezTo>
                    <a:pt x="84080" y="22950"/>
                    <a:pt x="84614" y="22912"/>
                    <a:pt x="85071" y="23141"/>
                  </a:cubicBezTo>
                  <a:cubicBezTo>
                    <a:pt x="85528" y="23369"/>
                    <a:pt x="85604" y="24170"/>
                    <a:pt x="85299" y="25541"/>
                  </a:cubicBezTo>
                  <a:cubicBezTo>
                    <a:pt x="86061" y="25694"/>
                    <a:pt x="86747" y="25846"/>
                    <a:pt x="87357" y="25998"/>
                  </a:cubicBezTo>
                  <a:cubicBezTo>
                    <a:pt x="88576" y="26303"/>
                    <a:pt x="88652" y="26684"/>
                    <a:pt x="87585" y="27141"/>
                  </a:cubicBezTo>
                  <a:cubicBezTo>
                    <a:pt x="86976" y="27446"/>
                    <a:pt x="86481" y="27637"/>
                    <a:pt x="86100" y="27713"/>
                  </a:cubicBezTo>
                  <a:cubicBezTo>
                    <a:pt x="85719" y="27789"/>
                    <a:pt x="85376" y="27903"/>
                    <a:pt x="85071" y="28056"/>
                  </a:cubicBezTo>
                  <a:cubicBezTo>
                    <a:pt x="84766" y="28208"/>
                    <a:pt x="84537" y="28284"/>
                    <a:pt x="84385" y="28284"/>
                  </a:cubicBezTo>
                  <a:lnTo>
                    <a:pt x="84156" y="30570"/>
                  </a:lnTo>
                  <a:lnTo>
                    <a:pt x="85071" y="30570"/>
                  </a:lnTo>
                  <a:cubicBezTo>
                    <a:pt x="84918" y="31180"/>
                    <a:pt x="84690" y="31713"/>
                    <a:pt x="84385" y="32171"/>
                  </a:cubicBezTo>
                  <a:cubicBezTo>
                    <a:pt x="84080" y="32475"/>
                    <a:pt x="83775" y="32818"/>
                    <a:pt x="83471" y="33199"/>
                  </a:cubicBezTo>
                  <a:cubicBezTo>
                    <a:pt x="83166" y="33580"/>
                    <a:pt x="82861" y="33771"/>
                    <a:pt x="82556" y="33771"/>
                  </a:cubicBezTo>
                  <a:cubicBezTo>
                    <a:pt x="82099" y="33771"/>
                    <a:pt x="81718" y="33923"/>
                    <a:pt x="81413" y="34228"/>
                  </a:cubicBezTo>
                  <a:cubicBezTo>
                    <a:pt x="81261" y="34380"/>
                    <a:pt x="81185" y="34533"/>
                    <a:pt x="81185" y="34685"/>
                  </a:cubicBezTo>
                  <a:cubicBezTo>
                    <a:pt x="81642" y="34533"/>
                    <a:pt x="82023" y="34533"/>
                    <a:pt x="82328" y="34685"/>
                  </a:cubicBezTo>
                  <a:cubicBezTo>
                    <a:pt x="82937" y="34990"/>
                    <a:pt x="83013" y="35828"/>
                    <a:pt x="82556" y="37200"/>
                  </a:cubicBezTo>
                  <a:cubicBezTo>
                    <a:pt x="82861" y="36743"/>
                    <a:pt x="83242" y="36362"/>
                    <a:pt x="83699" y="36057"/>
                  </a:cubicBezTo>
                  <a:cubicBezTo>
                    <a:pt x="84004" y="35752"/>
                    <a:pt x="84423" y="35523"/>
                    <a:pt x="84957" y="35371"/>
                  </a:cubicBezTo>
                  <a:cubicBezTo>
                    <a:pt x="85490" y="35219"/>
                    <a:pt x="85985" y="35295"/>
                    <a:pt x="86442" y="35600"/>
                  </a:cubicBezTo>
                  <a:cubicBezTo>
                    <a:pt x="86747" y="35904"/>
                    <a:pt x="87052" y="36019"/>
                    <a:pt x="87357" y="35942"/>
                  </a:cubicBezTo>
                  <a:cubicBezTo>
                    <a:pt x="87662" y="35866"/>
                    <a:pt x="87890" y="35828"/>
                    <a:pt x="88043" y="35828"/>
                  </a:cubicBezTo>
                  <a:cubicBezTo>
                    <a:pt x="88195" y="35828"/>
                    <a:pt x="88347" y="35752"/>
                    <a:pt x="88500" y="35600"/>
                  </a:cubicBezTo>
                  <a:cubicBezTo>
                    <a:pt x="88652" y="35295"/>
                    <a:pt x="88805" y="34914"/>
                    <a:pt x="88957" y="34457"/>
                  </a:cubicBezTo>
                  <a:cubicBezTo>
                    <a:pt x="89109" y="34152"/>
                    <a:pt x="89262" y="33771"/>
                    <a:pt x="89414" y="33314"/>
                  </a:cubicBezTo>
                  <a:cubicBezTo>
                    <a:pt x="89567" y="32856"/>
                    <a:pt x="89719" y="32399"/>
                    <a:pt x="89871" y="31942"/>
                  </a:cubicBezTo>
                  <a:cubicBezTo>
                    <a:pt x="90024" y="31332"/>
                    <a:pt x="90367" y="30647"/>
                    <a:pt x="90900" y="29885"/>
                  </a:cubicBezTo>
                  <a:cubicBezTo>
                    <a:pt x="91434" y="29123"/>
                    <a:pt x="92081" y="28742"/>
                    <a:pt x="92843" y="28742"/>
                  </a:cubicBezTo>
                  <a:cubicBezTo>
                    <a:pt x="93605" y="28742"/>
                    <a:pt x="94139" y="29046"/>
                    <a:pt x="94443" y="29656"/>
                  </a:cubicBezTo>
                  <a:cubicBezTo>
                    <a:pt x="94596" y="29961"/>
                    <a:pt x="94672" y="30266"/>
                    <a:pt x="94672" y="30570"/>
                  </a:cubicBezTo>
                  <a:cubicBezTo>
                    <a:pt x="95129" y="30266"/>
                    <a:pt x="95663" y="30037"/>
                    <a:pt x="96272" y="29885"/>
                  </a:cubicBezTo>
                  <a:cubicBezTo>
                    <a:pt x="97339" y="29580"/>
                    <a:pt x="97872" y="29580"/>
                    <a:pt x="97872" y="29885"/>
                  </a:cubicBezTo>
                  <a:lnTo>
                    <a:pt x="97415" y="31713"/>
                  </a:lnTo>
                  <a:lnTo>
                    <a:pt x="96958" y="34228"/>
                  </a:lnTo>
                  <a:cubicBezTo>
                    <a:pt x="97720" y="33771"/>
                    <a:pt x="98406" y="33390"/>
                    <a:pt x="99015" y="33085"/>
                  </a:cubicBezTo>
                  <a:cubicBezTo>
                    <a:pt x="99473" y="32780"/>
                    <a:pt x="99930" y="32628"/>
                    <a:pt x="100387" y="32628"/>
                  </a:cubicBezTo>
                  <a:cubicBezTo>
                    <a:pt x="100844" y="32628"/>
                    <a:pt x="101073" y="32780"/>
                    <a:pt x="101073" y="33085"/>
                  </a:cubicBezTo>
                  <a:cubicBezTo>
                    <a:pt x="100768" y="33847"/>
                    <a:pt x="100616" y="34228"/>
                    <a:pt x="100616" y="34228"/>
                  </a:cubicBezTo>
                  <a:lnTo>
                    <a:pt x="100158" y="34685"/>
                  </a:lnTo>
                  <a:cubicBezTo>
                    <a:pt x="99396" y="34990"/>
                    <a:pt x="98711" y="35219"/>
                    <a:pt x="98101" y="35371"/>
                  </a:cubicBezTo>
                  <a:cubicBezTo>
                    <a:pt x="97491" y="35523"/>
                    <a:pt x="96844" y="35676"/>
                    <a:pt x="96158" y="35828"/>
                  </a:cubicBezTo>
                  <a:cubicBezTo>
                    <a:pt x="95472" y="35981"/>
                    <a:pt x="94748" y="36057"/>
                    <a:pt x="93986" y="36057"/>
                  </a:cubicBezTo>
                  <a:cubicBezTo>
                    <a:pt x="93377" y="36057"/>
                    <a:pt x="92691" y="36133"/>
                    <a:pt x="91929" y="36285"/>
                  </a:cubicBezTo>
                  <a:cubicBezTo>
                    <a:pt x="91167" y="36438"/>
                    <a:pt x="90405" y="36590"/>
                    <a:pt x="89643" y="36743"/>
                  </a:cubicBezTo>
                  <a:cubicBezTo>
                    <a:pt x="88881" y="37047"/>
                    <a:pt x="88043" y="37276"/>
                    <a:pt x="87128" y="37428"/>
                  </a:cubicBezTo>
                  <a:lnTo>
                    <a:pt x="87357" y="40400"/>
                  </a:lnTo>
                  <a:cubicBezTo>
                    <a:pt x="87509" y="39791"/>
                    <a:pt x="87738" y="39410"/>
                    <a:pt x="88043" y="39257"/>
                  </a:cubicBezTo>
                  <a:cubicBezTo>
                    <a:pt x="88347" y="39105"/>
                    <a:pt x="88576" y="39219"/>
                    <a:pt x="88728" y="39600"/>
                  </a:cubicBezTo>
                  <a:cubicBezTo>
                    <a:pt x="88881" y="39981"/>
                    <a:pt x="88957" y="40857"/>
                    <a:pt x="88957" y="42229"/>
                  </a:cubicBezTo>
                  <a:cubicBezTo>
                    <a:pt x="89414" y="42229"/>
                    <a:pt x="89871" y="42305"/>
                    <a:pt x="90329" y="42458"/>
                  </a:cubicBezTo>
                  <a:cubicBezTo>
                    <a:pt x="91091" y="42762"/>
                    <a:pt x="91472" y="43143"/>
                    <a:pt x="91472" y="43601"/>
                  </a:cubicBezTo>
                  <a:cubicBezTo>
                    <a:pt x="91167" y="44210"/>
                    <a:pt x="90938" y="44591"/>
                    <a:pt x="90786" y="44744"/>
                  </a:cubicBezTo>
                  <a:cubicBezTo>
                    <a:pt x="90633" y="44896"/>
                    <a:pt x="90405" y="44972"/>
                    <a:pt x="90100" y="44972"/>
                  </a:cubicBezTo>
                  <a:lnTo>
                    <a:pt x="91700" y="45658"/>
                  </a:lnTo>
                  <a:lnTo>
                    <a:pt x="91472" y="46801"/>
                  </a:lnTo>
                  <a:lnTo>
                    <a:pt x="92157" y="44972"/>
                  </a:lnTo>
                  <a:lnTo>
                    <a:pt x="92386" y="45658"/>
                  </a:lnTo>
                  <a:lnTo>
                    <a:pt x="93758" y="44515"/>
                  </a:lnTo>
                  <a:lnTo>
                    <a:pt x="93758" y="45887"/>
                  </a:lnTo>
                  <a:lnTo>
                    <a:pt x="92157" y="47715"/>
                  </a:lnTo>
                  <a:lnTo>
                    <a:pt x="92157" y="48401"/>
                  </a:lnTo>
                  <a:cubicBezTo>
                    <a:pt x="92615" y="48249"/>
                    <a:pt x="93148" y="48173"/>
                    <a:pt x="93758" y="48173"/>
                  </a:cubicBezTo>
                  <a:cubicBezTo>
                    <a:pt x="94215" y="48325"/>
                    <a:pt x="94596" y="48554"/>
                    <a:pt x="94901" y="48858"/>
                  </a:cubicBezTo>
                  <a:cubicBezTo>
                    <a:pt x="95205" y="49163"/>
                    <a:pt x="95434" y="49849"/>
                    <a:pt x="95586" y="50916"/>
                  </a:cubicBezTo>
                  <a:cubicBezTo>
                    <a:pt x="95891" y="50763"/>
                    <a:pt x="96120" y="50535"/>
                    <a:pt x="96272" y="50230"/>
                  </a:cubicBezTo>
                  <a:cubicBezTo>
                    <a:pt x="96425" y="49925"/>
                    <a:pt x="96539" y="49658"/>
                    <a:pt x="96615" y="49430"/>
                  </a:cubicBezTo>
                  <a:cubicBezTo>
                    <a:pt x="96691" y="49201"/>
                    <a:pt x="96806" y="48935"/>
                    <a:pt x="96958" y="48630"/>
                  </a:cubicBezTo>
                  <a:cubicBezTo>
                    <a:pt x="96958" y="48325"/>
                    <a:pt x="97187" y="47944"/>
                    <a:pt x="97644" y="47487"/>
                  </a:cubicBezTo>
                  <a:cubicBezTo>
                    <a:pt x="97796" y="47334"/>
                    <a:pt x="97949" y="47258"/>
                    <a:pt x="98101" y="47258"/>
                  </a:cubicBezTo>
                  <a:lnTo>
                    <a:pt x="98101" y="48401"/>
                  </a:lnTo>
                  <a:lnTo>
                    <a:pt x="99244" y="47715"/>
                  </a:lnTo>
                  <a:lnTo>
                    <a:pt x="99473" y="48858"/>
                  </a:lnTo>
                  <a:lnTo>
                    <a:pt x="99473" y="49544"/>
                  </a:lnTo>
                  <a:cubicBezTo>
                    <a:pt x="99015" y="50154"/>
                    <a:pt x="98482" y="50687"/>
                    <a:pt x="97872" y="51144"/>
                  </a:cubicBezTo>
                  <a:cubicBezTo>
                    <a:pt x="96806" y="52211"/>
                    <a:pt x="96044" y="52745"/>
                    <a:pt x="95586" y="52745"/>
                  </a:cubicBezTo>
                  <a:lnTo>
                    <a:pt x="95358" y="52745"/>
                  </a:lnTo>
                  <a:cubicBezTo>
                    <a:pt x="95510" y="53049"/>
                    <a:pt x="95739" y="53354"/>
                    <a:pt x="96044" y="53659"/>
                  </a:cubicBezTo>
                  <a:cubicBezTo>
                    <a:pt x="96501" y="54421"/>
                    <a:pt x="96653" y="54878"/>
                    <a:pt x="96501" y="55031"/>
                  </a:cubicBezTo>
                  <a:cubicBezTo>
                    <a:pt x="96653" y="55183"/>
                    <a:pt x="96806" y="55412"/>
                    <a:pt x="96958" y="55716"/>
                  </a:cubicBezTo>
                  <a:cubicBezTo>
                    <a:pt x="97263" y="56174"/>
                    <a:pt x="97263" y="56555"/>
                    <a:pt x="96958" y="56859"/>
                  </a:cubicBezTo>
                  <a:cubicBezTo>
                    <a:pt x="96806" y="57012"/>
                    <a:pt x="96425" y="57240"/>
                    <a:pt x="95815" y="57545"/>
                  </a:cubicBezTo>
                  <a:lnTo>
                    <a:pt x="94901" y="58002"/>
                  </a:lnTo>
                  <a:lnTo>
                    <a:pt x="93300" y="59374"/>
                  </a:lnTo>
                  <a:lnTo>
                    <a:pt x="94672" y="58917"/>
                  </a:lnTo>
                  <a:cubicBezTo>
                    <a:pt x="95739" y="58612"/>
                    <a:pt x="96044" y="58764"/>
                    <a:pt x="95586" y="59374"/>
                  </a:cubicBezTo>
                  <a:cubicBezTo>
                    <a:pt x="95434" y="60136"/>
                    <a:pt x="95129" y="60669"/>
                    <a:pt x="94672" y="60974"/>
                  </a:cubicBezTo>
                  <a:cubicBezTo>
                    <a:pt x="94215" y="61279"/>
                    <a:pt x="94139" y="61660"/>
                    <a:pt x="94443" y="62117"/>
                  </a:cubicBezTo>
                  <a:cubicBezTo>
                    <a:pt x="94748" y="62422"/>
                    <a:pt x="95053" y="62612"/>
                    <a:pt x="95358" y="62689"/>
                  </a:cubicBezTo>
                  <a:cubicBezTo>
                    <a:pt x="95663" y="62765"/>
                    <a:pt x="95663" y="62955"/>
                    <a:pt x="95358" y="63260"/>
                  </a:cubicBezTo>
                  <a:cubicBezTo>
                    <a:pt x="95053" y="63413"/>
                    <a:pt x="94672" y="63717"/>
                    <a:pt x="94215" y="64175"/>
                  </a:cubicBezTo>
                  <a:lnTo>
                    <a:pt x="93758" y="64632"/>
                  </a:lnTo>
                  <a:lnTo>
                    <a:pt x="93758" y="65089"/>
                  </a:lnTo>
                  <a:lnTo>
                    <a:pt x="94672" y="65089"/>
                  </a:lnTo>
                  <a:lnTo>
                    <a:pt x="94443" y="66461"/>
                  </a:lnTo>
                  <a:lnTo>
                    <a:pt x="94672" y="67146"/>
                  </a:lnTo>
                  <a:lnTo>
                    <a:pt x="93986" y="68289"/>
                  </a:lnTo>
                  <a:lnTo>
                    <a:pt x="94901" y="68747"/>
                  </a:lnTo>
                  <a:cubicBezTo>
                    <a:pt x="95358" y="69051"/>
                    <a:pt x="95891" y="68975"/>
                    <a:pt x="96501" y="68518"/>
                  </a:cubicBezTo>
                  <a:cubicBezTo>
                    <a:pt x="96806" y="68061"/>
                    <a:pt x="96920" y="67794"/>
                    <a:pt x="96844" y="67718"/>
                  </a:cubicBezTo>
                  <a:cubicBezTo>
                    <a:pt x="96768" y="67642"/>
                    <a:pt x="96653" y="67451"/>
                    <a:pt x="96501" y="67146"/>
                  </a:cubicBezTo>
                  <a:cubicBezTo>
                    <a:pt x="96501" y="66842"/>
                    <a:pt x="96539" y="66422"/>
                    <a:pt x="96615" y="65889"/>
                  </a:cubicBezTo>
                  <a:cubicBezTo>
                    <a:pt x="96691" y="65356"/>
                    <a:pt x="96653" y="65013"/>
                    <a:pt x="96501" y="64860"/>
                  </a:cubicBezTo>
                  <a:cubicBezTo>
                    <a:pt x="96501" y="64556"/>
                    <a:pt x="96501" y="64175"/>
                    <a:pt x="96501" y="63717"/>
                  </a:cubicBezTo>
                  <a:cubicBezTo>
                    <a:pt x="96501" y="63260"/>
                    <a:pt x="96653" y="63184"/>
                    <a:pt x="96958" y="63489"/>
                  </a:cubicBezTo>
                  <a:cubicBezTo>
                    <a:pt x="97110" y="63794"/>
                    <a:pt x="97301" y="64022"/>
                    <a:pt x="97530" y="64175"/>
                  </a:cubicBezTo>
                  <a:cubicBezTo>
                    <a:pt x="97758" y="64327"/>
                    <a:pt x="97949" y="64479"/>
                    <a:pt x="98101" y="64632"/>
                  </a:cubicBezTo>
                  <a:cubicBezTo>
                    <a:pt x="98253" y="64784"/>
                    <a:pt x="98406" y="64860"/>
                    <a:pt x="98558" y="64860"/>
                  </a:cubicBezTo>
                  <a:cubicBezTo>
                    <a:pt x="98406" y="64556"/>
                    <a:pt x="98330" y="64098"/>
                    <a:pt x="98330" y="63489"/>
                  </a:cubicBezTo>
                  <a:cubicBezTo>
                    <a:pt x="98330" y="63032"/>
                    <a:pt x="98292" y="62574"/>
                    <a:pt x="98215" y="62117"/>
                  </a:cubicBezTo>
                  <a:cubicBezTo>
                    <a:pt x="98139" y="61660"/>
                    <a:pt x="98101" y="61203"/>
                    <a:pt x="98101" y="60746"/>
                  </a:cubicBezTo>
                  <a:cubicBezTo>
                    <a:pt x="97796" y="60136"/>
                    <a:pt x="97606" y="59488"/>
                    <a:pt x="97530" y="58802"/>
                  </a:cubicBezTo>
                  <a:cubicBezTo>
                    <a:pt x="97453" y="58117"/>
                    <a:pt x="97568" y="57621"/>
                    <a:pt x="97872" y="57317"/>
                  </a:cubicBezTo>
                  <a:cubicBezTo>
                    <a:pt x="98330" y="56859"/>
                    <a:pt x="98787" y="56936"/>
                    <a:pt x="99244" y="57545"/>
                  </a:cubicBezTo>
                  <a:cubicBezTo>
                    <a:pt x="99244" y="57850"/>
                    <a:pt x="99282" y="58079"/>
                    <a:pt x="99358" y="58231"/>
                  </a:cubicBezTo>
                  <a:cubicBezTo>
                    <a:pt x="99435" y="58383"/>
                    <a:pt x="99473" y="58612"/>
                    <a:pt x="99473" y="58917"/>
                  </a:cubicBezTo>
                  <a:lnTo>
                    <a:pt x="99473" y="59603"/>
                  </a:lnTo>
                  <a:lnTo>
                    <a:pt x="100844" y="57088"/>
                  </a:lnTo>
                  <a:lnTo>
                    <a:pt x="101759" y="58460"/>
                  </a:lnTo>
                  <a:lnTo>
                    <a:pt x="101301" y="60288"/>
                  </a:lnTo>
                  <a:lnTo>
                    <a:pt x="103130" y="60288"/>
                  </a:lnTo>
                  <a:cubicBezTo>
                    <a:pt x="103283" y="60288"/>
                    <a:pt x="103435" y="60365"/>
                    <a:pt x="103587" y="60517"/>
                  </a:cubicBezTo>
                  <a:lnTo>
                    <a:pt x="103587" y="60746"/>
                  </a:lnTo>
                  <a:lnTo>
                    <a:pt x="104045" y="60288"/>
                  </a:lnTo>
                  <a:cubicBezTo>
                    <a:pt x="104349" y="59984"/>
                    <a:pt x="104578" y="59907"/>
                    <a:pt x="104730" y="60060"/>
                  </a:cubicBezTo>
                  <a:cubicBezTo>
                    <a:pt x="105035" y="60212"/>
                    <a:pt x="105340" y="60441"/>
                    <a:pt x="105645" y="60746"/>
                  </a:cubicBezTo>
                  <a:cubicBezTo>
                    <a:pt x="105797" y="60898"/>
                    <a:pt x="105873" y="61050"/>
                    <a:pt x="105873" y="61203"/>
                  </a:cubicBezTo>
                  <a:cubicBezTo>
                    <a:pt x="105873" y="60898"/>
                    <a:pt x="105950" y="60593"/>
                    <a:pt x="106102" y="60288"/>
                  </a:cubicBezTo>
                  <a:cubicBezTo>
                    <a:pt x="106407" y="59831"/>
                    <a:pt x="106788" y="59679"/>
                    <a:pt x="107245" y="59831"/>
                  </a:cubicBezTo>
                  <a:cubicBezTo>
                    <a:pt x="107550" y="59984"/>
                    <a:pt x="107740" y="60212"/>
                    <a:pt x="107817" y="60517"/>
                  </a:cubicBezTo>
                  <a:cubicBezTo>
                    <a:pt x="107893" y="60822"/>
                    <a:pt x="108083" y="61127"/>
                    <a:pt x="108388" y="61431"/>
                  </a:cubicBezTo>
                  <a:cubicBezTo>
                    <a:pt x="108540" y="61889"/>
                    <a:pt x="108769" y="62346"/>
                    <a:pt x="109074" y="62803"/>
                  </a:cubicBezTo>
                  <a:cubicBezTo>
                    <a:pt x="108921" y="62346"/>
                    <a:pt x="108845" y="61812"/>
                    <a:pt x="108845" y="61203"/>
                  </a:cubicBezTo>
                  <a:cubicBezTo>
                    <a:pt x="108845" y="59984"/>
                    <a:pt x="109074" y="59374"/>
                    <a:pt x="109531" y="59374"/>
                  </a:cubicBezTo>
                  <a:lnTo>
                    <a:pt x="110674" y="59374"/>
                  </a:lnTo>
                  <a:cubicBezTo>
                    <a:pt x="110826" y="59374"/>
                    <a:pt x="110979" y="59450"/>
                    <a:pt x="111131" y="59603"/>
                  </a:cubicBezTo>
                  <a:cubicBezTo>
                    <a:pt x="111436" y="59298"/>
                    <a:pt x="111741" y="59069"/>
                    <a:pt x="112046" y="58917"/>
                  </a:cubicBezTo>
                  <a:cubicBezTo>
                    <a:pt x="112808" y="58612"/>
                    <a:pt x="113189" y="58688"/>
                    <a:pt x="113189" y="59145"/>
                  </a:cubicBezTo>
                  <a:cubicBezTo>
                    <a:pt x="113189" y="59603"/>
                    <a:pt x="112731" y="60441"/>
                    <a:pt x="111817" y="61660"/>
                  </a:cubicBezTo>
                  <a:cubicBezTo>
                    <a:pt x="111360" y="62270"/>
                    <a:pt x="110903" y="62803"/>
                    <a:pt x="110445" y="63260"/>
                  </a:cubicBezTo>
                  <a:lnTo>
                    <a:pt x="110903" y="64632"/>
                  </a:lnTo>
                  <a:cubicBezTo>
                    <a:pt x="111207" y="65546"/>
                    <a:pt x="111284" y="66156"/>
                    <a:pt x="111131" y="66461"/>
                  </a:cubicBezTo>
                  <a:cubicBezTo>
                    <a:pt x="110979" y="66765"/>
                    <a:pt x="110826" y="67032"/>
                    <a:pt x="110674" y="67261"/>
                  </a:cubicBezTo>
                  <a:cubicBezTo>
                    <a:pt x="110522" y="67489"/>
                    <a:pt x="110369" y="67756"/>
                    <a:pt x="110217" y="68061"/>
                  </a:cubicBezTo>
                  <a:lnTo>
                    <a:pt x="109760" y="68975"/>
                  </a:lnTo>
                  <a:lnTo>
                    <a:pt x="109531" y="70804"/>
                  </a:lnTo>
                  <a:cubicBezTo>
                    <a:pt x="109683" y="70652"/>
                    <a:pt x="109912" y="70499"/>
                    <a:pt x="110217" y="70347"/>
                  </a:cubicBezTo>
                  <a:cubicBezTo>
                    <a:pt x="110826" y="70347"/>
                    <a:pt x="111207" y="70652"/>
                    <a:pt x="111360" y="71261"/>
                  </a:cubicBezTo>
                  <a:lnTo>
                    <a:pt x="111360" y="69204"/>
                  </a:lnTo>
                  <a:cubicBezTo>
                    <a:pt x="111360" y="67985"/>
                    <a:pt x="111512" y="67070"/>
                    <a:pt x="111817" y="66461"/>
                  </a:cubicBezTo>
                  <a:cubicBezTo>
                    <a:pt x="112122" y="66156"/>
                    <a:pt x="112427" y="66384"/>
                    <a:pt x="112731" y="67146"/>
                  </a:cubicBezTo>
                  <a:cubicBezTo>
                    <a:pt x="112884" y="67451"/>
                    <a:pt x="113036" y="67832"/>
                    <a:pt x="113189" y="68289"/>
                  </a:cubicBezTo>
                  <a:lnTo>
                    <a:pt x="113646" y="68289"/>
                  </a:lnTo>
                  <a:cubicBezTo>
                    <a:pt x="113951" y="68289"/>
                    <a:pt x="114103" y="68518"/>
                    <a:pt x="114103" y="68975"/>
                  </a:cubicBezTo>
                  <a:cubicBezTo>
                    <a:pt x="114103" y="69280"/>
                    <a:pt x="114065" y="69547"/>
                    <a:pt x="113989" y="69775"/>
                  </a:cubicBezTo>
                  <a:cubicBezTo>
                    <a:pt x="113913" y="70004"/>
                    <a:pt x="113874" y="70194"/>
                    <a:pt x="113874" y="70347"/>
                  </a:cubicBezTo>
                  <a:lnTo>
                    <a:pt x="113874" y="70804"/>
                  </a:lnTo>
                  <a:lnTo>
                    <a:pt x="115475" y="71261"/>
                  </a:lnTo>
                  <a:cubicBezTo>
                    <a:pt x="115627" y="70804"/>
                    <a:pt x="115779" y="70423"/>
                    <a:pt x="115932" y="70118"/>
                  </a:cubicBezTo>
                  <a:cubicBezTo>
                    <a:pt x="116237" y="69509"/>
                    <a:pt x="116465" y="69509"/>
                    <a:pt x="116618" y="70118"/>
                  </a:cubicBezTo>
                  <a:cubicBezTo>
                    <a:pt x="116618" y="70880"/>
                    <a:pt x="116541" y="71490"/>
                    <a:pt x="116389" y="71947"/>
                  </a:cubicBezTo>
                  <a:cubicBezTo>
                    <a:pt x="116237" y="72404"/>
                    <a:pt x="116160" y="72785"/>
                    <a:pt x="116160" y="73090"/>
                  </a:cubicBezTo>
                  <a:cubicBezTo>
                    <a:pt x="116618" y="72938"/>
                    <a:pt x="116999" y="72861"/>
                    <a:pt x="117303" y="72861"/>
                  </a:cubicBezTo>
                  <a:cubicBezTo>
                    <a:pt x="117913" y="72861"/>
                    <a:pt x="118142" y="73090"/>
                    <a:pt x="117989" y="73547"/>
                  </a:cubicBezTo>
                  <a:cubicBezTo>
                    <a:pt x="117684" y="74004"/>
                    <a:pt x="117380" y="74423"/>
                    <a:pt x="117075" y="74804"/>
                  </a:cubicBezTo>
                  <a:cubicBezTo>
                    <a:pt x="116770" y="75185"/>
                    <a:pt x="116465" y="75528"/>
                    <a:pt x="116160" y="75833"/>
                  </a:cubicBezTo>
                  <a:cubicBezTo>
                    <a:pt x="115703" y="76290"/>
                    <a:pt x="115398" y="76671"/>
                    <a:pt x="115246" y="76976"/>
                  </a:cubicBezTo>
                  <a:lnTo>
                    <a:pt x="115932" y="77891"/>
                  </a:lnTo>
                  <a:cubicBezTo>
                    <a:pt x="116389" y="77891"/>
                    <a:pt x="116846" y="77814"/>
                    <a:pt x="117303" y="77662"/>
                  </a:cubicBezTo>
                  <a:cubicBezTo>
                    <a:pt x="118218" y="77357"/>
                    <a:pt x="118751" y="77052"/>
                    <a:pt x="118904" y="76748"/>
                  </a:cubicBezTo>
                  <a:cubicBezTo>
                    <a:pt x="119208" y="76443"/>
                    <a:pt x="119589" y="76214"/>
                    <a:pt x="120047" y="76062"/>
                  </a:cubicBezTo>
                  <a:cubicBezTo>
                    <a:pt x="120504" y="75909"/>
                    <a:pt x="120656" y="75986"/>
                    <a:pt x="120504" y="76290"/>
                  </a:cubicBezTo>
                  <a:lnTo>
                    <a:pt x="119589" y="76976"/>
                  </a:lnTo>
                  <a:lnTo>
                    <a:pt x="120275" y="78119"/>
                  </a:lnTo>
                  <a:lnTo>
                    <a:pt x="117989" y="78576"/>
                  </a:lnTo>
                  <a:cubicBezTo>
                    <a:pt x="116465" y="78881"/>
                    <a:pt x="115551" y="78957"/>
                    <a:pt x="115246" y="78805"/>
                  </a:cubicBezTo>
                  <a:cubicBezTo>
                    <a:pt x="114941" y="78805"/>
                    <a:pt x="114751" y="78881"/>
                    <a:pt x="114675" y="79034"/>
                  </a:cubicBezTo>
                  <a:cubicBezTo>
                    <a:pt x="114598" y="79186"/>
                    <a:pt x="114560" y="79415"/>
                    <a:pt x="114560" y="79719"/>
                  </a:cubicBezTo>
                  <a:cubicBezTo>
                    <a:pt x="114560" y="80024"/>
                    <a:pt x="114560" y="80291"/>
                    <a:pt x="114560" y="80519"/>
                  </a:cubicBezTo>
                  <a:cubicBezTo>
                    <a:pt x="114560" y="80748"/>
                    <a:pt x="114332" y="80862"/>
                    <a:pt x="113874" y="80862"/>
                  </a:cubicBezTo>
                  <a:cubicBezTo>
                    <a:pt x="113112" y="80862"/>
                    <a:pt x="112503" y="80481"/>
                    <a:pt x="112046" y="79719"/>
                  </a:cubicBezTo>
                  <a:cubicBezTo>
                    <a:pt x="111588" y="79415"/>
                    <a:pt x="111284" y="79034"/>
                    <a:pt x="111131" y="78576"/>
                  </a:cubicBezTo>
                  <a:lnTo>
                    <a:pt x="109988" y="79262"/>
                  </a:lnTo>
                  <a:lnTo>
                    <a:pt x="108617" y="77662"/>
                  </a:lnTo>
                  <a:lnTo>
                    <a:pt x="108159" y="77891"/>
                  </a:lnTo>
                  <a:lnTo>
                    <a:pt x="108617" y="78576"/>
                  </a:lnTo>
                  <a:cubicBezTo>
                    <a:pt x="107702" y="78576"/>
                    <a:pt x="106712" y="78424"/>
                    <a:pt x="105645" y="78119"/>
                  </a:cubicBezTo>
                  <a:cubicBezTo>
                    <a:pt x="103206" y="77662"/>
                    <a:pt x="100463" y="76367"/>
                    <a:pt x="97415" y="74233"/>
                  </a:cubicBezTo>
                  <a:lnTo>
                    <a:pt x="95358" y="74233"/>
                  </a:lnTo>
                  <a:cubicBezTo>
                    <a:pt x="93834" y="74233"/>
                    <a:pt x="92919" y="74385"/>
                    <a:pt x="92615" y="74690"/>
                  </a:cubicBezTo>
                  <a:cubicBezTo>
                    <a:pt x="92157" y="75300"/>
                    <a:pt x="91891" y="75643"/>
                    <a:pt x="91815" y="75719"/>
                  </a:cubicBezTo>
                  <a:cubicBezTo>
                    <a:pt x="91738" y="75795"/>
                    <a:pt x="91548" y="75757"/>
                    <a:pt x="91243" y="75605"/>
                  </a:cubicBezTo>
                  <a:cubicBezTo>
                    <a:pt x="90633" y="75300"/>
                    <a:pt x="89795" y="75185"/>
                    <a:pt x="88728" y="75262"/>
                  </a:cubicBezTo>
                  <a:cubicBezTo>
                    <a:pt x="87662" y="75338"/>
                    <a:pt x="87281" y="75224"/>
                    <a:pt x="87585" y="74919"/>
                  </a:cubicBezTo>
                  <a:cubicBezTo>
                    <a:pt x="87890" y="74309"/>
                    <a:pt x="88195" y="73928"/>
                    <a:pt x="88500" y="73776"/>
                  </a:cubicBezTo>
                  <a:cubicBezTo>
                    <a:pt x="88652" y="73623"/>
                    <a:pt x="88881" y="73471"/>
                    <a:pt x="89186" y="73319"/>
                  </a:cubicBezTo>
                  <a:cubicBezTo>
                    <a:pt x="87814" y="72404"/>
                    <a:pt x="86823" y="71642"/>
                    <a:pt x="86214" y="71033"/>
                  </a:cubicBezTo>
                  <a:cubicBezTo>
                    <a:pt x="85604" y="70423"/>
                    <a:pt x="85223" y="69928"/>
                    <a:pt x="85071" y="69547"/>
                  </a:cubicBezTo>
                  <a:cubicBezTo>
                    <a:pt x="84918" y="69166"/>
                    <a:pt x="85452" y="69128"/>
                    <a:pt x="86671" y="69432"/>
                  </a:cubicBezTo>
                  <a:lnTo>
                    <a:pt x="87814" y="67604"/>
                  </a:lnTo>
                  <a:cubicBezTo>
                    <a:pt x="87204" y="67908"/>
                    <a:pt x="86671" y="68137"/>
                    <a:pt x="86214" y="68289"/>
                  </a:cubicBezTo>
                  <a:cubicBezTo>
                    <a:pt x="85299" y="68594"/>
                    <a:pt x="84842" y="68442"/>
                    <a:pt x="84842" y="67832"/>
                  </a:cubicBezTo>
                  <a:cubicBezTo>
                    <a:pt x="84537" y="68289"/>
                    <a:pt x="84080" y="68594"/>
                    <a:pt x="83471" y="68747"/>
                  </a:cubicBezTo>
                  <a:cubicBezTo>
                    <a:pt x="83013" y="68899"/>
                    <a:pt x="82518" y="68975"/>
                    <a:pt x="81985" y="68975"/>
                  </a:cubicBezTo>
                  <a:cubicBezTo>
                    <a:pt x="81451" y="68975"/>
                    <a:pt x="81032" y="68747"/>
                    <a:pt x="80727" y="68289"/>
                  </a:cubicBezTo>
                  <a:cubicBezTo>
                    <a:pt x="79813" y="69051"/>
                    <a:pt x="78899" y="69737"/>
                    <a:pt x="77984" y="70347"/>
                  </a:cubicBezTo>
                  <a:cubicBezTo>
                    <a:pt x="77222" y="70956"/>
                    <a:pt x="76422" y="71642"/>
                    <a:pt x="75584" y="72404"/>
                  </a:cubicBezTo>
                  <a:cubicBezTo>
                    <a:pt x="74746" y="73166"/>
                    <a:pt x="73946" y="74004"/>
                    <a:pt x="73184" y="74919"/>
                  </a:cubicBezTo>
                  <a:cubicBezTo>
                    <a:pt x="73641" y="74919"/>
                    <a:pt x="74022" y="74995"/>
                    <a:pt x="74327" y="75147"/>
                  </a:cubicBezTo>
                  <a:cubicBezTo>
                    <a:pt x="74936" y="75452"/>
                    <a:pt x="75165" y="75757"/>
                    <a:pt x="75012" y="76062"/>
                  </a:cubicBezTo>
                  <a:cubicBezTo>
                    <a:pt x="74860" y="76367"/>
                    <a:pt x="74708" y="76557"/>
                    <a:pt x="74555" y="76633"/>
                  </a:cubicBezTo>
                  <a:cubicBezTo>
                    <a:pt x="74403" y="76709"/>
                    <a:pt x="74250" y="76824"/>
                    <a:pt x="74098" y="76976"/>
                  </a:cubicBezTo>
                  <a:lnTo>
                    <a:pt x="73641" y="77433"/>
                  </a:lnTo>
                  <a:lnTo>
                    <a:pt x="73641" y="78805"/>
                  </a:lnTo>
                  <a:cubicBezTo>
                    <a:pt x="73641" y="78653"/>
                    <a:pt x="73717" y="78576"/>
                    <a:pt x="73869" y="78576"/>
                  </a:cubicBezTo>
                  <a:cubicBezTo>
                    <a:pt x="74022" y="78576"/>
                    <a:pt x="74327" y="78653"/>
                    <a:pt x="74784" y="78805"/>
                  </a:cubicBezTo>
                  <a:lnTo>
                    <a:pt x="76155" y="79262"/>
                  </a:lnTo>
                  <a:lnTo>
                    <a:pt x="77527" y="78348"/>
                  </a:lnTo>
                  <a:cubicBezTo>
                    <a:pt x="78594" y="77738"/>
                    <a:pt x="79203" y="77586"/>
                    <a:pt x="79356" y="77891"/>
                  </a:cubicBezTo>
                  <a:cubicBezTo>
                    <a:pt x="79661" y="78500"/>
                    <a:pt x="79813" y="78881"/>
                    <a:pt x="79813" y="79034"/>
                  </a:cubicBezTo>
                  <a:lnTo>
                    <a:pt x="79813" y="79262"/>
                  </a:lnTo>
                  <a:cubicBezTo>
                    <a:pt x="79965" y="78957"/>
                    <a:pt x="80194" y="78729"/>
                    <a:pt x="80499" y="78576"/>
                  </a:cubicBezTo>
                  <a:cubicBezTo>
                    <a:pt x="81108" y="78272"/>
                    <a:pt x="81566" y="78272"/>
                    <a:pt x="81870" y="78576"/>
                  </a:cubicBezTo>
                  <a:lnTo>
                    <a:pt x="82328" y="79262"/>
                  </a:lnTo>
                  <a:lnTo>
                    <a:pt x="83013" y="79262"/>
                  </a:lnTo>
                  <a:cubicBezTo>
                    <a:pt x="83623" y="79262"/>
                    <a:pt x="83928" y="79491"/>
                    <a:pt x="83928" y="79948"/>
                  </a:cubicBezTo>
                  <a:cubicBezTo>
                    <a:pt x="83928" y="80558"/>
                    <a:pt x="83775" y="81015"/>
                    <a:pt x="83471" y="81320"/>
                  </a:cubicBezTo>
                  <a:cubicBezTo>
                    <a:pt x="83318" y="81472"/>
                    <a:pt x="83242" y="81624"/>
                    <a:pt x="83242" y="81777"/>
                  </a:cubicBezTo>
                  <a:lnTo>
                    <a:pt x="85071" y="81777"/>
                  </a:lnTo>
                  <a:cubicBezTo>
                    <a:pt x="85528" y="81777"/>
                    <a:pt x="85985" y="81777"/>
                    <a:pt x="86442" y="81777"/>
                  </a:cubicBezTo>
                  <a:cubicBezTo>
                    <a:pt x="86900" y="81777"/>
                    <a:pt x="87128" y="81929"/>
                    <a:pt x="87128" y="82234"/>
                  </a:cubicBezTo>
                  <a:cubicBezTo>
                    <a:pt x="86823" y="82996"/>
                    <a:pt x="86595" y="83453"/>
                    <a:pt x="86442" y="83606"/>
                  </a:cubicBezTo>
                  <a:cubicBezTo>
                    <a:pt x="86290" y="83758"/>
                    <a:pt x="86061" y="83910"/>
                    <a:pt x="85757" y="84063"/>
                  </a:cubicBezTo>
                  <a:lnTo>
                    <a:pt x="84614" y="84063"/>
                  </a:lnTo>
                  <a:cubicBezTo>
                    <a:pt x="83852" y="84063"/>
                    <a:pt x="82709" y="83834"/>
                    <a:pt x="81185" y="83377"/>
                  </a:cubicBezTo>
                  <a:cubicBezTo>
                    <a:pt x="80423" y="83225"/>
                    <a:pt x="79661" y="83072"/>
                    <a:pt x="78899" y="82920"/>
                  </a:cubicBezTo>
                  <a:cubicBezTo>
                    <a:pt x="78137" y="82767"/>
                    <a:pt x="77375" y="82615"/>
                    <a:pt x="76613" y="82463"/>
                  </a:cubicBezTo>
                  <a:cubicBezTo>
                    <a:pt x="75851" y="82310"/>
                    <a:pt x="75089" y="82158"/>
                    <a:pt x="74327" y="82005"/>
                  </a:cubicBezTo>
                  <a:lnTo>
                    <a:pt x="74327" y="89092"/>
                  </a:lnTo>
                  <a:lnTo>
                    <a:pt x="75470" y="91149"/>
                  </a:lnTo>
                  <a:cubicBezTo>
                    <a:pt x="75470" y="90692"/>
                    <a:pt x="75622" y="90235"/>
                    <a:pt x="75927" y="89778"/>
                  </a:cubicBezTo>
                  <a:cubicBezTo>
                    <a:pt x="76232" y="88863"/>
                    <a:pt x="76689" y="88559"/>
                    <a:pt x="77298" y="88863"/>
                  </a:cubicBezTo>
                  <a:cubicBezTo>
                    <a:pt x="77603" y="89016"/>
                    <a:pt x="77908" y="89244"/>
                    <a:pt x="78213" y="89549"/>
                  </a:cubicBezTo>
                  <a:cubicBezTo>
                    <a:pt x="78365" y="89702"/>
                    <a:pt x="78441" y="89854"/>
                    <a:pt x="78441" y="90006"/>
                  </a:cubicBezTo>
                  <a:lnTo>
                    <a:pt x="79813" y="89092"/>
                  </a:lnTo>
                  <a:cubicBezTo>
                    <a:pt x="80575" y="88635"/>
                    <a:pt x="81261" y="88559"/>
                    <a:pt x="81870" y="88863"/>
                  </a:cubicBezTo>
                  <a:cubicBezTo>
                    <a:pt x="82023" y="89321"/>
                    <a:pt x="81794" y="90159"/>
                    <a:pt x="81185" y="91378"/>
                  </a:cubicBezTo>
                  <a:cubicBezTo>
                    <a:pt x="80880" y="91988"/>
                    <a:pt x="80499" y="92597"/>
                    <a:pt x="80042" y="93207"/>
                  </a:cubicBezTo>
                  <a:cubicBezTo>
                    <a:pt x="80804" y="92750"/>
                    <a:pt x="81489" y="92445"/>
                    <a:pt x="82099" y="92292"/>
                  </a:cubicBezTo>
                  <a:cubicBezTo>
                    <a:pt x="82556" y="92140"/>
                    <a:pt x="83013" y="92102"/>
                    <a:pt x="83471" y="92178"/>
                  </a:cubicBezTo>
                  <a:cubicBezTo>
                    <a:pt x="83928" y="92254"/>
                    <a:pt x="84233" y="92673"/>
                    <a:pt x="84385" y="93435"/>
                  </a:cubicBezTo>
                  <a:cubicBezTo>
                    <a:pt x="84690" y="93283"/>
                    <a:pt x="84995" y="93207"/>
                    <a:pt x="85299" y="93207"/>
                  </a:cubicBezTo>
                  <a:cubicBezTo>
                    <a:pt x="85757" y="93207"/>
                    <a:pt x="86290" y="93740"/>
                    <a:pt x="86900" y="94807"/>
                  </a:cubicBezTo>
                  <a:cubicBezTo>
                    <a:pt x="86900" y="93435"/>
                    <a:pt x="86976" y="92369"/>
                    <a:pt x="87128" y="91607"/>
                  </a:cubicBezTo>
                  <a:cubicBezTo>
                    <a:pt x="87281" y="90997"/>
                    <a:pt x="87509" y="90654"/>
                    <a:pt x="87814" y="90578"/>
                  </a:cubicBezTo>
                  <a:cubicBezTo>
                    <a:pt x="88119" y="90502"/>
                    <a:pt x="88652" y="91073"/>
                    <a:pt x="89414" y="92292"/>
                  </a:cubicBezTo>
                  <a:lnTo>
                    <a:pt x="89186" y="95950"/>
                  </a:lnTo>
                  <a:lnTo>
                    <a:pt x="90100" y="96179"/>
                  </a:lnTo>
                  <a:lnTo>
                    <a:pt x="90100" y="96864"/>
                  </a:lnTo>
                  <a:lnTo>
                    <a:pt x="88728" y="97550"/>
                  </a:lnTo>
                  <a:lnTo>
                    <a:pt x="87128" y="99608"/>
                  </a:lnTo>
                  <a:lnTo>
                    <a:pt x="87357" y="100293"/>
                  </a:lnTo>
                  <a:lnTo>
                    <a:pt x="86671" y="100751"/>
                  </a:lnTo>
                  <a:lnTo>
                    <a:pt x="87585" y="101208"/>
                  </a:lnTo>
                  <a:cubicBezTo>
                    <a:pt x="87585" y="101360"/>
                    <a:pt x="87509" y="101513"/>
                    <a:pt x="87357" y="101665"/>
                  </a:cubicBezTo>
                  <a:cubicBezTo>
                    <a:pt x="87204" y="101817"/>
                    <a:pt x="87052" y="101932"/>
                    <a:pt x="86900" y="102008"/>
                  </a:cubicBezTo>
                  <a:cubicBezTo>
                    <a:pt x="86747" y="102084"/>
                    <a:pt x="86595" y="102198"/>
                    <a:pt x="86442" y="102351"/>
                  </a:cubicBezTo>
                  <a:cubicBezTo>
                    <a:pt x="85833" y="102656"/>
                    <a:pt x="85223" y="102998"/>
                    <a:pt x="84614" y="103379"/>
                  </a:cubicBezTo>
                  <a:cubicBezTo>
                    <a:pt x="84004" y="103760"/>
                    <a:pt x="83699" y="104103"/>
                    <a:pt x="83699" y="104408"/>
                  </a:cubicBezTo>
                  <a:cubicBezTo>
                    <a:pt x="83547" y="104561"/>
                    <a:pt x="83471" y="104789"/>
                    <a:pt x="83471" y="105094"/>
                  </a:cubicBezTo>
                  <a:lnTo>
                    <a:pt x="83471" y="105551"/>
                  </a:lnTo>
                  <a:cubicBezTo>
                    <a:pt x="84233" y="105551"/>
                    <a:pt x="84995" y="105475"/>
                    <a:pt x="85757" y="105323"/>
                  </a:cubicBezTo>
                  <a:cubicBezTo>
                    <a:pt x="86519" y="105323"/>
                    <a:pt x="87243" y="105284"/>
                    <a:pt x="87928" y="105208"/>
                  </a:cubicBezTo>
                  <a:cubicBezTo>
                    <a:pt x="88614" y="105132"/>
                    <a:pt x="89338" y="105246"/>
                    <a:pt x="90100" y="105551"/>
                  </a:cubicBezTo>
                  <a:cubicBezTo>
                    <a:pt x="89948" y="104942"/>
                    <a:pt x="89871" y="104332"/>
                    <a:pt x="89871" y="103722"/>
                  </a:cubicBezTo>
                  <a:cubicBezTo>
                    <a:pt x="89567" y="102808"/>
                    <a:pt x="89567" y="102198"/>
                    <a:pt x="89871" y="101894"/>
                  </a:cubicBezTo>
                  <a:cubicBezTo>
                    <a:pt x="90024" y="101894"/>
                    <a:pt x="90176" y="101932"/>
                    <a:pt x="90329" y="102008"/>
                  </a:cubicBezTo>
                  <a:cubicBezTo>
                    <a:pt x="90481" y="102084"/>
                    <a:pt x="90633" y="102122"/>
                    <a:pt x="90786" y="102122"/>
                  </a:cubicBezTo>
                  <a:cubicBezTo>
                    <a:pt x="90938" y="102275"/>
                    <a:pt x="91091" y="102351"/>
                    <a:pt x="91243" y="102351"/>
                  </a:cubicBezTo>
                  <a:lnTo>
                    <a:pt x="91243" y="98922"/>
                  </a:lnTo>
                  <a:cubicBezTo>
                    <a:pt x="91395" y="98160"/>
                    <a:pt x="91548" y="97664"/>
                    <a:pt x="91700" y="97436"/>
                  </a:cubicBezTo>
                  <a:cubicBezTo>
                    <a:pt x="91853" y="97207"/>
                    <a:pt x="91776" y="96864"/>
                    <a:pt x="91472" y="96407"/>
                  </a:cubicBezTo>
                  <a:cubicBezTo>
                    <a:pt x="91319" y="95645"/>
                    <a:pt x="91091" y="94997"/>
                    <a:pt x="90786" y="94464"/>
                  </a:cubicBezTo>
                  <a:cubicBezTo>
                    <a:pt x="90481" y="93931"/>
                    <a:pt x="90710" y="93664"/>
                    <a:pt x="91472" y="93664"/>
                  </a:cubicBezTo>
                  <a:cubicBezTo>
                    <a:pt x="91776" y="93816"/>
                    <a:pt x="92005" y="93893"/>
                    <a:pt x="92157" y="93893"/>
                  </a:cubicBezTo>
                  <a:cubicBezTo>
                    <a:pt x="92310" y="93893"/>
                    <a:pt x="92462" y="93969"/>
                    <a:pt x="92615" y="94121"/>
                  </a:cubicBezTo>
                  <a:cubicBezTo>
                    <a:pt x="92767" y="94274"/>
                    <a:pt x="92919" y="94350"/>
                    <a:pt x="93072" y="94350"/>
                  </a:cubicBezTo>
                  <a:lnTo>
                    <a:pt x="94901" y="94807"/>
                  </a:lnTo>
                  <a:cubicBezTo>
                    <a:pt x="94901" y="94045"/>
                    <a:pt x="94824" y="93359"/>
                    <a:pt x="94672" y="92750"/>
                  </a:cubicBezTo>
                  <a:cubicBezTo>
                    <a:pt x="94367" y="91378"/>
                    <a:pt x="94291" y="90464"/>
                    <a:pt x="94443" y="90006"/>
                  </a:cubicBezTo>
                  <a:cubicBezTo>
                    <a:pt x="94443" y="89244"/>
                    <a:pt x="94596" y="88673"/>
                    <a:pt x="94901" y="88292"/>
                  </a:cubicBezTo>
                  <a:cubicBezTo>
                    <a:pt x="95205" y="87911"/>
                    <a:pt x="95358" y="87949"/>
                    <a:pt x="95358" y="88406"/>
                  </a:cubicBezTo>
                  <a:lnTo>
                    <a:pt x="95358" y="90235"/>
                  </a:lnTo>
                  <a:cubicBezTo>
                    <a:pt x="95358" y="90692"/>
                    <a:pt x="95434" y="90997"/>
                    <a:pt x="95586" y="91149"/>
                  </a:cubicBezTo>
                  <a:cubicBezTo>
                    <a:pt x="96044" y="90692"/>
                    <a:pt x="96501" y="90387"/>
                    <a:pt x="96958" y="90235"/>
                  </a:cubicBezTo>
                  <a:cubicBezTo>
                    <a:pt x="97872" y="89930"/>
                    <a:pt x="98330" y="90083"/>
                    <a:pt x="98330" y="90692"/>
                  </a:cubicBezTo>
                  <a:cubicBezTo>
                    <a:pt x="98177" y="90997"/>
                    <a:pt x="98063" y="91226"/>
                    <a:pt x="97987" y="91378"/>
                  </a:cubicBezTo>
                  <a:cubicBezTo>
                    <a:pt x="97911" y="91530"/>
                    <a:pt x="97796" y="91759"/>
                    <a:pt x="97644" y="92064"/>
                  </a:cubicBezTo>
                  <a:cubicBezTo>
                    <a:pt x="97491" y="92369"/>
                    <a:pt x="97415" y="92597"/>
                    <a:pt x="97415" y="92750"/>
                  </a:cubicBezTo>
                  <a:lnTo>
                    <a:pt x="96958" y="93893"/>
                  </a:lnTo>
                  <a:cubicBezTo>
                    <a:pt x="97263" y="93435"/>
                    <a:pt x="97644" y="92978"/>
                    <a:pt x="98101" y="92521"/>
                  </a:cubicBezTo>
                  <a:cubicBezTo>
                    <a:pt x="99015" y="91607"/>
                    <a:pt x="99473" y="91302"/>
                    <a:pt x="99473" y="91607"/>
                  </a:cubicBezTo>
                  <a:cubicBezTo>
                    <a:pt x="99473" y="91911"/>
                    <a:pt x="99320" y="92216"/>
                    <a:pt x="99015" y="92521"/>
                  </a:cubicBezTo>
                  <a:cubicBezTo>
                    <a:pt x="98863" y="92826"/>
                    <a:pt x="98711" y="93054"/>
                    <a:pt x="98558" y="93207"/>
                  </a:cubicBezTo>
                  <a:lnTo>
                    <a:pt x="97872" y="94350"/>
                  </a:lnTo>
                  <a:lnTo>
                    <a:pt x="99244" y="96636"/>
                  </a:lnTo>
                  <a:cubicBezTo>
                    <a:pt x="99244" y="96179"/>
                    <a:pt x="99320" y="95721"/>
                    <a:pt x="99473" y="95264"/>
                  </a:cubicBezTo>
                  <a:cubicBezTo>
                    <a:pt x="99777" y="94197"/>
                    <a:pt x="100235" y="93664"/>
                    <a:pt x="100844" y="93664"/>
                  </a:cubicBezTo>
                  <a:cubicBezTo>
                    <a:pt x="101301" y="93664"/>
                    <a:pt x="101682" y="94045"/>
                    <a:pt x="101987" y="94807"/>
                  </a:cubicBezTo>
                  <a:lnTo>
                    <a:pt x="101987" y="95950"/>
                  </a:lnTo>
                  <a:lnTo>
                    <a:pt x="102902" y="96636"/>
                  </a:lnTo>
                  <a:cubicBezTo>
                    <a:pt x="102749" y="96483"/>
                    <a:pt x="102749" y="96407"/>
                    <a:pt x="102902" y="96407"/>
                  </a:cubicBezTo>
                  <a:cubicBezTo>
                    <a:pt x="103206" y="96407"/>
                    <a:pt x="103664" y="96560"/>
                    <a:pt x="104273" y="96864"/>
                  </a:cubicBezTo>
                  <a:lnTo>
                    <a:pt x="105873" y="97550"/>
                  </a:lnTo>
                  <a:cubicBezTo>
                    <a:pt x="105873" y="97093"/>
                    <a:pt x="105950" y="96636"/>
                    <a:pt x="106102" y="96179"/>
                  </a:cubicBezTo>
                  <a:cubicBezTo>
                    <a:pt x="106102" y="95874"/>
                    <a:pt x="106140" y="95531"/>
                    <a:pt x="106216" y="95150"/>
                  </a:cubicBezTo>
                  <a:cubicBezTo>
                    <a:pt x="106293" y="94769"/>
                    <a:pt x="106254" y="94426"/>
                    <a:pt x="106102" y="94121"/>
                  </a:cubicBezTo>
                  <a:cubicBezTo>
                    <a:pt x="105950" y="93664"/>
                    <a:pt x="105950" y="93245"/>
                    <a:pt x="106102" y="92864"/>
                  </a:cubicBezTo>
                  <a:cubicBezTo>
                    <a:pt x="106254" y="92483"/>
                    <a:pt x="106635" y="92445"/>
                    <a:pt x="107245" y="92750"/>
                  </a:cubicBezTo>
                  <a:cubicBezTo>
                    <a:pt x="107550" y="93054"/>
                    <a:pt x="107931" y="93131"/>
                    <a:pt x="108388" y="92978"/>
                  </a:cubicBezTo>
                  <a:cubicBezTo>
                    <a:pt x="108845" y="92826"/>
                    <a:pt x="109074" y="93131"/>
                    <a:pt x="109074" y="93893"/>
                  </a:cubicBezTo>
                  <a:cubicBezTo>
                    <a:pt x="109074" y="94502"/>
                    <a:pt x="108921" y="95264"/>
                    <a:pt x="108617" y="96179"/>
                  </a:cubicBezTo>
                  <a:cubicBezTo>
                    <a:pt x="108464" y="96636"/>
                    <a:pt x="108388" y="97093"/>
                    <a:pt x="108388" y="97550"/>
                  </a:cubicBezTo>
                  <a:lnTo>
                    <a:pt x="109760" y="96179"/>
                  </a:lnTo>
                  <a:cubicBezTo>
                    <a:pt x="110522" y="95417"/>
                    <a:pt x="111055" y="95188"/>
                    <a:pt x="111360" y="95493"/>
                  </a:cubicBezTo>
                  <a:cubicBezTo>
                    <a:pt x="111512" y="95798"/>
                    <a:pt x="111588" y="96102"/>
                    <a:pt x="111588" y="96407"/>
                  </a:cubicBezTo>
                  <a:cubicBezTo>
                    <a:pt x="111588" y="96560"/>
                    <a:pt x="111512" y="96636"/>
                    <a:pt x="111360" y="96636"/>
                  </a:cubicBezTo>
                  <a:cubicBezTo>
                    <a:pt x="111665" y="96483"/>
                    <a:pt x="111969" y="96407"/>
                    <a:pt x="112274" y="96407"/>
                  </a:cubicBezTo>
                  <a:cubicBezTo>
                    <a:pt x="112731" y="96407"/>
                    <a:pt x="113036" y="96483"/>
                    <a:pt x="113189" y="96636"/>
                  </a:cubicBezTo>
                  <a:lnTo>
                    <a:pt x="113189" y="97322"/>
                  </a:lnTo>
                  <a:lnTo>
                    <a:pt x="113189" y="97550"/>
                  </a:lnTo>
                  <a:cubicBezTo>
                    <a:pt x="113493" y="97093"/>
                    <a:pt x="113874" y="96712"/>
                    <a:pt x="114332" y="96407"/>
                  </a:cubicBezTo>
                  <a:cubicBezTo>
                    <a:pt x="115246" y="95798"/>
                    <a:pt x="115779" y="95645"/>
                    <a:pt x="115932" y="95950"/>
                  </a:cubicBezTo>
                  <a:cubicBezTo>
                    <a:pt x="115932" y="96560"/>
                    <a:pt x="115094" y="97550"/>
                    <a:pt x="113417" y="98922"/>
                  </a:cubicBezTo>
                  <a:cubicBezTo>
                    <a:pt x="112655" y="99531"/>
                    <a:pt x="111817" y="100293"/>
                    <a:pt x="110903" y="101208"/>
                  </a:cubicBezTo>
                  <a:lnTo>
                    <a:pt x="111360" y="102808"/>
                  </a:lnTo>
                  <a:lnTo>
                    <a:pt x="112960" y="102579"/>
                  </a:lnTo>
                  <a:cubicBezTo>
                    <a:pt x="113265" y="101970"/>
                    <a:pt x="113646" y="101436"/>
                    <a:pt x="114103" y="100979"/>
                  </a:cubicBezTo>
                  <a:cubicBezTo>
                    <a:pt x="115017" y="100065"/>
                    <a:pt x="115475" y="100370"/>
                    <a:pt x="115475" y="101894"/>
                  </a:cubicBezTo>
                  <a:lnTo>
                    <a:pt x="116160" y="101894"/>
                  </a:lnTo>
                  <a:cubicBezTo>
                    <a:pt x="116618" y="101894"/>
                    <a:pt x="117075" y="102122"/>
                    <a:pt x="117532" y="102579"/>
                  </a:cubicBezTo>
                  <a:cubicBezTo>
                    <a:pt x="117532" y="101817"/>
                    <a:pt x="118065" y="101665"/>
                    <a:pt x="119132" y="102122"/>
                  </a:cubicBezTo>
                  <a:cubicBezTo>
                    <a:pt x="120504" y="102732"/>
                    <a:pt x="120885" y="103456"/>
                    <a:pt x="120275" y="104294"/>
                  </a:cubicBezTo>
                  <a:cubicBezTo>
                    <a:pt x="119666" y="105132"/>
                    <a:pt x="119056" y="105627"/>
                    <a:pt x="118446" y="105780"/>
                  </a:cubicBezTo>
                  <a:cubicBezTo>
                    <a:pt x="118142" y="105932"/>
                    <a:pt x="117837" y="106008"/>
                    <a:pt x="117532" y="106008"/>
                  </a:cubicBezTo>
                  <a:cubicBezTo>
                    <a:pt x="117227" y="106008"/>
                    <a:pt x="116999" y="106085"/>
                    <a:pt x="116846" y="106237"/>
                  </a:cubicBezTo>
                  <a:cubicBezTo>
                    <a:pt x="116541" y="106389"/>
                    <a:pt x="116389" y="106542"/>
                    <a:pt x="116389" y="106694"/>
                  </a:cubicBezTo>
                  <a:lnTo>
                    <a:pt x="116160" y="107609"/>
                  </a:lnTo>
                  <a:lnTo>
                    <a:pt x="116846" y="108523"/>
                  </a:lnTo>
                  <a:lnTo>
                    <a:pt x="116160" y="109666"/>
                  </a:lnTo>
                  <a:lnTo>
                    <a:pt x="115246" y="110123"/>
                  </a:lnTo>
                  <a:cubicBezTo>
                    <a:pt x="114941" y="110276"/>
                    <a:pt x="114675" y="110428"/>
                    <a:pt x="114446" y="110580"/>
                  </a:cubicBezTo>
                  <a:cubicBezTo>
                    <a:pt x="114217" y="110733"/>
                    <a:pt x="113951" y="110733"/>
                    <a:pt x="113646" y="110580"/>
                  </a:cubicBezTo>
                  <a:cubicBezTo>
                    <a:pt x="113189" y="110428"/>
                    <a:pt x="112617" y="110466"/>
                    <a:pt x="111931" y="110695"/>
                  </a:cubicBezTo>
                  <a:cubicBezTo>
                    <a:pt x="111246" y="110923"/>
                    <a:pt x="110750" y="111038"/>
                    <a:pt x="110445" y="111038"/>
                  </a:cubicBezTo>
                  <a:cubicBezTo>
                    <a:pt x="110750" y="111800"/>
                    <a:pt x="111055" y="112485"/>
                    <a:pt x="111360" y="113095"/>
                  </a:cubicBezTo>
                  <a:cubicBezTo>
                    <a:pt x="111665" y="114314"/>
                    <a:pt x="111588" y="114924"/>
                    <a:pt x="111131" y="114924"/>
                  </a:cubicBezTo>
                  <a:cubicBezTo>
                    <a:pt x="110826" y="115686"/>
                    <a:pt x="110445" y="116295"/>
                    <a:pt x="109988" y="116753"/>
                  </a:cubicBezTo>
                  <a:cubicBezTo>
                    <a:pt x="109683" y="117057"/>
                    <a:pt x="109226" y="117248"/>
                    <a:pt x="108617" y="117324"/>
                  </a:cubicBezTo>
                  <a:cubicBezTo>
                    <a:pt x="108007" y="117400"/>
                    <a:pt x="107321" y="116905"/>
                    <a:pt x="106559" y="115838"/>
                  </a:cubicBezTo>
                  <a:cubicBezTo>
                    <a:pt x="106102" y="116448"/>
                    <a:pt x="105645" y="116905"/>
                    <a:pt x="105188" y="117210"/>
                  </a:cubicBezTo>
                  <a:cubicBezTo>
                    <a:pt x="104883" y="117515"/>
                    <a:pt x="104502" y="117591"/>
                    <a:pt x="104045" y="117438"/>
                  </a:cubicBezTo>
                  <a:cubicBezTo>
                    <a:pt x="103587" y="117286"/>
                    <a:pt x="103283" y="116753"/>
                    <a:pt x="103130" y="115838"/>
                  </a:cubicBezTo>
                  <a:lnTo>
                    <a:pt x="100844" y="114467"/>
                  </a:lnTo>
                  <a:lnTo>
                    <a:pt x="100387" y="115152"/>
                  </a:lnTo>
                  <a:lnTo>
                    <a:pt x="101759" y="115610"/>
                  </a:lnTo>
                  <a:lnTo>
                    <a:pt x="101073" y="116067"/>
                  </a:lnTo>
                  <a:lnTo>
                    <a:pt x="102444" y="116981"/>
                  </a:lnTo>
                  <a:cubicBezTo>
                    <a:pt x="101225" y="116981"/>
                    <a:pt x="100235" y="116905"/>
                    <a:pt x="99473" y="116753"/>
                  </a:cubicBezTo>
                  <a:cubicBezTo>
                    <a:pt x="98711" y="116600"/>
                    <a:pt x="98063" y="116410"/>
                    <a:pt x="97530" y="116181"/>
                  </a:cubicBezTo>
                  <a:cubicBezTo>
                    <a:pt x="96996" y="115952"/>
                    <a:pt x="96882" y="115610"/>
                    <a:pt x="97187" y="115152"/>
                  </a:cubicBezTo>
                  <a:lnTo>
                    <a:pt x="95129" y="116524"/>
                  </a:lnTo>
                  <a:cubicBezTo>
                    <a:pt x="94367" y="116981"/>
                    <a:pt x="93567" y="117553"/>
                    <a:pt x="92729" y="118238"/>
                  </a:cubicBezTo>
                  <a:cubicBezTo>
                    <a:pt x="91891" y="118924"/>
                    <a:pt x="91014" y="119724"/>
                    <a:pt x="90100" y="120639"/>
                  </a:cubicBezTo>
                  <a:cubicBezTo>
                    <a:pt x="90252" y="120791"/>
                    <a:pt x="90405" y="120867"/>
                    <a:pt x="90557" y="120867"/>
                  </a:cubicBezTo>
                  <a:cubicBezTo>
                    <a:pt x="90710" y="121172"/>
                    <a:pt x="91167" y="121172"/>
                    <a:pt x="91929" y="120867"/>
                  </a:cubicBezTo>
                  <a:cubicBezTo>
                    <a:pt x="92081" y="120715"/>
                    <a:pt x="92386" y="120639"/>
                    <a:pt x="92843" y="120639"/>
                  </a:cubicBezTo>
                  <a:lnTo>
                    <a:pt x="93072" y="120639"/>
                  </a:lnTo>
                  <a:lnTo>
                    <a:pt x="94215" y="119496"/>
                  </a:lnTo>
                  <a:cubicBezTo>
                    <a:pt x="94824" y="118886"/>
                    <a:pt x="95205" y="118810"/>
                    <a:pt x="95358" y="119267"/>
                  </a:cubicBezTo>
                  <a:cubicBezTo>
                    <a:pt x="95510" y="120182"/>
                    <a:pt x="95205" y="120944"/>
                    <a:pt x="94443" y="121553"/>
                  </a:cubicBezTo>
                  <a:cubicBezTo>
                    <a:pt x="93986" y="121858"/>
                    <a:pt x="93377" y="122391"/>
                    <a:pt x="92615" y="123153"/>
                  </a:cubicBezTo>
                  <a:lnTo>
                    <a:pt x="91700" y="124068"/>
                  </a:lnTo>
                  <a:lnTo>
                    <a:pt x="92157" y="125439"/>
                  </a:lnTo>
                  <a:cubicBezTo>
                    <a:pt x="92462" y="124830"/>
                    <a:pt x="92767" y="124373"/>
                    <a:pt x="93072" y="124068"/>
                  </a:cubicBezTo>
                  <a:cubicBezTo>
                    <a:pt x="93681" y="123458"/>
                    <a:pt x="94215" y="123458"/>
                    <a:pt x="94672" y="124068"/>
                  </a:cubicBezTo>
                  <a:cubicBezTo>
                    <a:pt x="94977" y="124373"/>
                    <a:pt x="95091" y="124639"/>
                    <a:pt x="95015" y="124868"/>
                  </a:cubicBezTo>
                  <a:cubicBezTo>
                    <a:pt x="94939" y="125096"/>
                    <a:pt x="94901" y="125287"/>
                    <a:pt x="94901" y="125439"/>
                  </a:cubicBezTo>
                  <a:cubicBezTo>
                    <a:pt x="94748" y="125592"/>
                    <a:pt x="94672" y="125744"/>
                    <a:pt x="94672" y="125897"/>
                  </a:cubicBezTo>
                  <a:lnTo>
                    <a:pt x="96501" y="126811"/>
                  </a:lnTo>
                  <a:cubicBezTo>
                    <a:pt x="96958" y="127573"/>
                    <a:pt x="97187" y="128106"/>
                    <a:pt x="97187" y="128411"/>
                  </a:cubicBezTo>
                  <a:lnTo>
                    <a:pt x="97187" y="129097"/>
                  </a:lnTo>
                  <a:cubicBezTo>
                    <a:pt x="97187" y="129249"/>
                    <a:pt x="97339" y="129402"/>
                    <a:pt x="97644" y="129554"/>
                  </a:cubicBezTo>
                  <a:cubicBezTo>
                    <a:pt x="98253" y="129859"/>
                    <a:pt x="98863" y="130011"/>
                    <a:pt x="99473" y="130011"/>
                  </a:cubicBezTo>
                  <a:cubicBezTo>
                    <a:pt x="100235" y="130011"/>
                    <a:pt x="100844" y="129859"/>
                    <a:pt x="101301" y="129554"/>
                  </a:cubicBezTo>
                  <a:cubicBezTo>
                    <a:pt x="101759" y="129249"/>
                    <a:pt x="102063" y="129402"/>
                    <a:pt x="102216" y="130011"/>
                  </a:cubicBezTo>
                  <a:cubicBezTo>
                    <a:pt x="102216" y="130316"/>
                    <a:pt x="102254" y="130507"/>
                    <a:pt x="102330" y="130583"/>
                  </a:cubicBezTo>
                  <a:cubicBezTo>
                    <a:pt x="102406" y="130659"/>
                    <a:pt x="102444" y="130773"/>
                    <a:pt x="102444" y="130926"/>
                  </a:cubicBezTo>
                  <a:lnTo>
                    <a:pt x="102444" y="131383"/>
                  </a:lnTo>
                  <a:cubicBezTo>
                    <a:pt x="102597" y="131231"/>
                    <a:pt x="102825" y="131078"/>
                    <a:pt x="103130" y="130926"/>
                  </a:cubicBezTo>
                  <a:cubicBezTo>
                    <a:pt x="103587" y="130621"/>
                    <a:pt x="103968" y="130621"/>
                    <a:pt x="104273" y="130926"/>
                  </a:cubicBezTo>
                  <a:cubicBezTo>
                    <a:pt x="104426" y="131231"/>
                    <a:pt x="104502" y="131612"/>
                    <a:pt x="104502" y="132069"/>
                  </a:cubicBezTo>
                  <a:lnTo>
                    <a:pt x="104502" y="132526"/>
                  </a:lnTo>
                  <a:cubicBezTo>
                    <a:pt x="104502" y="132221"/>
                    <a:pt x="104578" y="131993"/>
                    <a:pt x="104730" y="131840"/>
                  </a:cubicBezTo>
                  <a:cubicBezTo>
                    <a:pt x="104883" y="131688"/>
                    <a:pt x="105264" y="131688"/>
                    <a:pt x="105873" y="131840"/>
                  </a:cubicBezTo>
                  <a:cubicBezTo>
                    <a:pt x="106178" y="132450"/>
                    <a:pt x="106483" y="132907"/>
                    <a:pt x="106788" y="133212"/>
                  </a:cubicBezTo>
                  <a:lnTo>
                    <a:pt x="107016" y="133669"/>
                  </a:lnTo>
                  <a:lnTo>
                    <a:pt x="105873" y="134126"/>
                  </a:lnTo>
                  <a:lnTo>
                    <a:pt x="106331" y="135498"/>
                  </a:lnTo>
                  <a:lnTo>
                    <a:pt x="107931" y="134583"/>
                  </a:lnTo>
                  <a:cubicBezTo>
                    <a:pt x="107778" y="134431"/>
                    <a:pt x="107702" y="134202"/>
                    <a:pt x="107702" y="133898"/>
                  </a:cubicBezTo>
                  <a:lnTo>
                    <a:pt x="107702" y="132069"/>
                  </a:lnTo>
                  <a:cubicBezTo>
                    <a:pt x="107550" y="131459"/>
                    <a:pt x="107626" y="130850"/>
                    <a:pt x="107931" y="130240"/>
                  </a:cubicBezTo>
                  <a:cubicBezTo>
                    <a:pt x="108083" y="129783"/>
                    <a:pt x="108312" y="129707"/>
                    <a:pt x="108617" y="130011"/>
                  </a:cubicBezTo>
                  <a:cubicBezTo>
                    <a:pt x="108769" y="130164"/>
                    <a:pt x="108845" y="130392"/>
                    <a:pt x="108845" y="130697"/>
                  </a:cubicBezTo>
                  <a:cubicBezTo>
                    <a:pt x="109302" y="130545"/>
                    <a:pt x="109683" y="130392"/>
                    <a:pt x="109988" y="130240"/>
                  </a:cubicBezTo>
                  <a:cubicBezTo>
                    <a:pt x="110598" y="129935"/>
                    <a:pt x="110979" y="130011"/>
                    <a:pt x="111131" y="130469"/>
                  </a:cubicBezTo>
                  <a:cubicBezTo>
                    <a:pt x="111131" y="130621"/>
                    <a:pt x="111169" y="130735"/>
                    <a:pt x="111246" y="130811"/>
                  </a:cubicBezTo>
                  <a:cubicBezTo>
                    <a:pt x="111322" y="130888"/>
                    <a:pt x="111360" y="131002"/>
                    <a:pt x="111360" y="131154"/>
                  </a:cubicBezTo>
                  <a:lnTo>
                    <a:pt x="111360" y="131612"/>
                  </a:lnTo>
                  <a:cubicBezTo>
                    <a:pt x="111817" y="131154"/>
                    <a:pt x="112274" y="130773"/>
                    <a:pt x="112731" y="130469"/>
                  </a:cubicBezTo>
                  <a:cubicBezTo>
                    <a:pt x="113493" y="130011"/>
                    <a:pt x="113951" y="130164"/>
                    <a:pt x="114103" y="130926"/>
                  </a:cubicBezTo>
                  <a:cubicBezTo>
                    <a:pt x="114255" y="131688"/>
                    <a:pt x="114179" y="132297"/>
                    <a:pt x="113874" y="132755"/>
                  </a:cubicBezTo>
                  <a:cubicBezTo>
                    <a:pt x="113570" y="133212"/>
                    <a:pt x="113265" y="133669"/>
                    <a:pt x="112960" y="134126"/>
                  </a:cubicBezTo>
                  <a:cubicBezTo>
                    <a:pt x="112503" y="134736"/>
                    <a:pt x="111969" y="135193"/>
                    <a:pt x="111360" y="135498"/>
                  </a:cubicBezTo>
                  <a:lnTo>
                    <a:pt x="111588" y="136869"/>
                  </a:lnTo>
                  <a:cubicBezTo>
                    <a:pt x="111588" y="136565"/>
                    <a:pt x="111665" y="136336"/>
                    <a:pt x="111817" y="136184"/>
                  </a:cubicBezTo>
                  <a:cubicBezTo>
                    <a:pt x="112122" y="135879"/>
                    <a:pt x="112655" y="135726"/>
                    <a:pt x="113417" y="135726"/>
                  </a:cubicBezTo>
                  <a:cubicBezTo>
                    <a:pt x="115398" y="135879"/>
                    <a:pt x="116084" y="136260"/>
                    <a:pt x="115475" y="136869"/>
                  </a:cubicBezTo>
                  <a:cubicBezTo>
                    <a:pt x="114865" y="137174"/>
                    <a:pt x="114408" y="137479"/>
                    <a:pt x="114103" y="137784"/>
                  </a:cubicBezTo>
                  <a:lnTo>
                    <a:pt x="113417" y="138470"/>
                  </a:lnTo>
                  <a:lnTo>
                    <a:pt x="115246" y="138012"/>
                  </a:lnTo>
                  <a:lnTo>
                    <a:pt x="114103" y="139613"/>
                  </a:lnTo>
                  <a:lnTo>
                    <a:pt x="112731" y="141441"/>
                  </a:lnTo>
                  <a:lnTo>
                    <a:pt x="112960" y="141899"/>
                  </a:lnTo>
                  <a:lnTo>
                    <a:pt x="114332" y="140984"/>
                  </a:lnTo>
                  <a:lnTo>
                    <a:pt x="114789" y="141670"/>
                  </a:lnTo>
                  <a:cubicBezTo>
                    <a:pt x="115094" y="141060"/>
                    <a:pt x="115475" y="140527"/>
                    <a:pt x="115932" y="140070"/>
                  </a:cubicBezTo>
                  <a:cubicBezTo>
                    <a:pt x="116694" y="139308"/>
                    <a:pt x="117608" y="139232"/>
                    <a:pt x="118675" y="139841"/>
                  </a:cubicBezTo>
                  <a:cubicBezTo>
                    <a:pt x="118218" y="139079"/>
                    <a:pt x="117837" y="138393"/>
                    <a:pt x="117532" y="137784"/>
                  </a:cubicBezTo>
                  <a:cubicBezTo>
                    <a:pt x="116922" y="136260"/>
                    <a:pt x="117075" y="135498"/>
                    <a:pt x="117989" y="135498"/>
                  </a:cubicBezTo>
                  <a:cubicBezTo>
                    <a:pt x="118751" y="135498"/>
                    <a:pt x="119475" y="135688"/>
                    <a:pt x="120161" y="136069"/>
                  </a:cubicBezTo>
                  <a:cubicBezTo>
                    <a:pt x="120847" y="136450"/>
                    <a:pt x="121113" y="136793"/>
                    <a:pt x="120961" y="137098"/>
                  </a:cubicBezTo>
                  <a:cubicBezTo>
                    <a:pt x="120809" y="137708"/>
                    <a:pt x="120694" y="138089"/>
                    <a:pt x="120618" y="138241"/>
                  </a:cubicBezTo>
                  <a:cubicBezTo>
                    <a:pt x="120542" y="138393"/>
                    <a:pt x="120504" y="138546"/>
                    <a:pt x="120504" y="138698"/>
                  </a:cubicBezTo>
                  <a:cubicBezTo>
                    <a:pt x="120656" y="138393"/>
                    <a:pt x="120961" y="138089"/>
                    <a:pt x="121418" y="137784"/>
                  </a:cubicBezTo>
                  <a:cubicBezTo>
                    <a:pt x="121875" y="137479"/>
                    <a:pt x="122485" y="138012"/>
                    <a:pt x="123247" y="139384"/>
                  </a:cubicBezTo>
                  <a:cubicBezTo>
                    <a:pt x="123857" y="139079"/>
                    <a:pt x="124466" y="138851"/>
                    <a:pt x="125076" y="138698"/>
                  </a:cubicBezTo>
                  <a:cubicBezTo>
                    <a:pt x="126143" y="138393"/>
                    <a:pt x="126752" y="138622"/>
                    <a:pt x="126905" y="139384"/>
                  </a:cubicBezTo>
                  <a:cubicBezTo>
                    <a:pt x="126905" y="139841"/>
                    <a:pt x="126638" y="140298"/>
                    <a:pt x="126105" y="140756"/>
                  </a:cubicBezTo>
                  <a:cubicBezTo>
                    <a:pt x="125571" y="141213"/>
                    <a:pt x="125000" y="141594"/>
                    <a:pt x="124390" y="141899"/>
                  </a:cubicBezTo>
                  <a:cubicBezTo>
                    <a:pt x="123780" y="142356"/>
                    <a:pt x="123018" y="142661"/>
                    <a:pt x="122104" y="142813"/>
                  </a:cubicBezTo>
                  <a:cubicBezTo>
                    <a:pt x="122561" y="142661"/>
                    <a:pt x="123018" y="142584"/>
                    <a:pt x="123476" y="142584"/>
                  </a:cubicBezTo>
                  <a:cubicBezTo>
                    <a:pt x="124542" y="142584"/>
                    <a:pt x="125076" y="142889"/>
                    <a:pt x="125076" y="143499"/>
                  </a:cubicBezTo>
                  <a:lnTo>
                    <a:pt x="125076" y="144642"/>
                  </a:lnTo>
                  <a:cubicBezTo>
                    <a:pt x="125076" y="144185"/>
                    <a:pt x="125228" y="143727"/>
                    <a:pt x="125533" y="143270"/>
                  </a:cubicBezTo>
                  <a:cubicBezTo>
                    <a:pt x="125990" y="142508"/>
                    <a:pt x="126828" y="142203"/>
                    <a:pt x="128048" y="142356"/>
                  </a:cubicBezTo>
                  <a:cubicBezTo>
                    <a:pt x="129267" y="142508"/>
                    <a:pt x="129876" y="142813"/>
                    <a:pt x="129876" y="143270"/>
                  </a:cubicBezTo>
                  <a:cubicBezTo>
                    <a:pt x="129876" y="143575"/>
                    <a:pt x="129800" y="143804"/>
                    <a:pt x="129648" y="143956"/>
                  </a:cubicBezTo>
                  <a:cubicBezTo>
                    <a:pt x="129800" y="144108"/>
                    <a:pt x="130029" y="144185"/>
                    <a:pt x="130334" y="144185"/>
                  </a:cubicBezTo>
                  <a:cubicBezTo>
                    <a:pt x="131096" y="144489"/>
                    <a:pt x="131477" y="144718"/>
                    <a:pt x="131477" y="144870"/>
                  </a:cubicBezTo>
                  <a:cubicBezTo>
                    <a:pt x="131629" y="145175"/>
                    <a:pt x="131781" y="145404"/>
                    <a:pt x="131934" y="145556"/>
                  </a:cubicBezTo>
                  <a:cubicBezTo>
                    <a:pt x="132086" y="145709"/>
                    <a:pt x="132239" y="145861"/>
                    <a:pt x="132391" y="146013"/>
                  </a:cubicBezTo>
                  <a:cubicBezTo>
                    <a:pt x="132543" y="146166"/>
                    <a:pt x="132696" y="146242"/>
                    <a:pt x="132848" y="146242"/>
                  </a:cubicBezTo>
                  <a:cubicBezTo>
                    <a:pt x="132543" y="145785"/>
                    <a:pt x="132315" y="145328"/>
                    <a:pt x="132162" y="144870"/>
                  </a:cubicBezTo>
                  <a:cubicBezTo>
                    <a:pt x="131858" y="143956"/>
                    <a:pt x="131781" y="143423"/>
                    <a:pt x="131934" y="143270"/>
                  </a:cubicBezTo>
                  <a:cubicBezTo>
                    <a:pt x="132239" y="142813"/>
                    <a:pt x="132848" y="143194"/>
                    <a:pt x="133763" y="144413"/>
                  </a:cubicBezTo>
                  <a:lnTo>
                    <a:pt x="135134" y="146242"/>
                  </a:lnTo>
                  <a:cubicBezTo>
                    <a:pt x="135287" y="145480"/>
                    <a:pt x="135515" y="144794"/>
                    <a:pt x="135820" y="144185"/>
                  </a:cubicBezTo>
                  <a:cubicBezTo>
                    <a:pt x="136430" y="143118"/>
                    <a:pt x="136887" y="142813"/>
                    <a:pt x="137192" y="143270"/>
                  </a:cubicBezTo>
                  <a:cubicBezTo>
                    <a:pt x="137496" y="143727"/>
                    <a:pt x="137801" y="144413"/>
                    <a:pt x="138106" y="145328"/>
                  </a:cubicBezTo>
                  <a:lnTo>
                    <a:pt x="138563" y="146699"/>
                  </a:lnTo>
                  <a:cubicBezTo>
                    <a:pt x="138868" y="146394"/>
                    <a:pt x="139173" y="146242"/>
                    <a:pt x="139478" y="146242"/>
                  </a:cubicBezTo>
                  <a:cubicBezTo>
                    <a:pt x="140087" y="146242"/>
                    <a:pt x="140392" y="146699"/>
                    <a:pt x="140392" y="147614"/>
                  </a:cubicBezTo>
                  <a:cubicBezTo>
                    <a:pt x="140544" y="147614"/>
                    <a:pt x="140697" y="147537"/>
                    <a:pt x="140849" y="147385"/>
                  </a:cubicBezTo>
                  <a:cubicBezTo>
                    <a:pt x="141306" y="146928"/>
                    <a:pt x="141611" y="146547"/>
                    <a:pt x="141764" y="146242"/>
                  </a:cubicBezTo>
                  <a:cubicBezTo>
                    <a:pt x="142068" y="145632"/>
                    <a:pt x="142335" y="145137"/>
                    <a:pt x="142564" y="144756"/>
                  </a:cubicBezTo>
                  <a:cubicBezTo>
                    <a:pt x="142792" y="144375"/>
                    <a:pt x="142907" y="144337"/>
                    <a:pt x="142907" y="144642"/>
                  </a:cubicBezTo>
                  <a:cubicBezTo>
                    <a:pt x="142754" y="145251"/>
                    <a:pt x="142449" y="145975"/>
                    <a:pt x="141992" y="146813"/>
                  </a:cubicBezTo>
                  <a:cubicBezTo>
                    <a:pt x="141535" y="147652"/>
                    <a:pt x="141154" y="148223"/>
                    <a:pt x="140849" y="148528"/>
                  </a:cubicBezTo>
                  <a:cubicBezTo>
                    <a:pt x="140697" y="148680"/>
                    <a:pt x="140621" y="148909"/>
                    <a:pt x="140621" y="149214"/>
                  </a:cubicBezTo>
                  <a:lnTo>
                    <a:pt x="140621" y="149671"/>
                  </a:lnTo>
                  <a:lnTo>
                    <a:pt x="140849" y="151271"/>
                  </a:lnTo>
                  <a:lnTo>
                    <a:pt x="142221" y="151043"/>
                  </a:lnTo>
                  <a:cubicBezTo>
                    <a:pt x="142678" y="150281"/>
                    <a:pt x="143211" y="149671"/>
                    <a:pt x="143821" y="149214"/>
                  </a:cubicBezTo>
                  <a:cubicBezTo>
                    <a:pt x="145040" y="148299"/>
                    <a:pt x="145802" y="148604"/>
                    <a:pt x="146107" y="150128"/>
                  </a:cubicBezTo>
                  <a:cubicBezTo>
                    <a:pt x="146259" y="150128"/>
                    <a:pt x="146488" y="150052"/>
                    <a:pt x="146793" y="149900"/>
                  </a:cubicBezTo>
                  <a:cubicBezTo>
                    <a:pt x="147402" y="149900"/>
                    <a:pt x="147783" y="149976"/>
                    <a:pt x="147936" y="150128"/>
                  </a:cubicBezTo>
                  <a:cubicBezTo>
                    <a:pt x="147936" y="150433"/>
                    <a:pt x="148088" y="150433"/>
                    <a:pt x="148393" y="150128"/>
                  </a:cubicBezTo>
                  <a:cubicBezTo>
                    <a:pt x="148698" y="149823"/>
                    <a:pt x="149041" y="149480"/>
                    <a:pt x="149422" y="149099"/>
                  </a:cubicBezTo>
                  <a:cubicBezTo>
                    <a:pt x="149803" y="148718"/>
                    <a:pt x="150146" y="148414"/>
                    <a:pt x="150450" y="148185"/>
                  </a:cubicBezTo>
                  <a:cubicBezTo>
                    <a:pt x="150755" y="147956"/>
                    <a:pt x="150908" y="148071"/>
                    <a:pt x="150908" y="148528"/>
                  </a:cubicBezTo>
                  <a:cubicBezTo>
                    <a:pt x="150908" y="149138"/>
                    <a:pt x="151212" y="149138"/>
                    <a:pt x="151822" y="148528"/>
                  </a:cubicBezTo>
                  <a:cubicBezTo>
                    <a:pt x="152127" y="148223"/>
                    <a:pt x="152508" y="147918"/>
                    <a:pt x="152965" y="147614"/>
                  </a:cubicBezTo>
                  <a:lnTo>
                    <a:pt x="153651" y="148528"/>
                  </a:lnTo>
                  <a:lnTo>
                    <a:pt x="152279" y="149900"/>
                  </a:lnTo>
                  <a:cubicBezTo>
                    <a:pt x="152432" y="149595"/>
                    <a:pt x="152698" y="149404"/>
                    <a:pt x="153079" y="149328"/>
                  </a:cubicBezTo>
                  <a:cubicBezTo>
                    <a:pt x="153460" y="149252"/>
                    <a:pt x="153727" y="149519"/>
                    <a:pt x="153879" y="150128"/>
                  </a:cubicBezTo>
                  <a:cubicBezTo>
                    <a:pt x="154184" y="149823"/>
                    <a:pt x="154489" y="149595"/>
                    <a:pt x="154794" y="149442"/>
                  </a:cubicBezTo>
                  <a:cubicBezTo>
                    <a:pt x="155403" y="149138"/>
                    <a:pt x="155784" y="149290"/>
                    <a:pt x="155937" y="149900"/>
                  </a:cubicBezTo>
                  <a:cubicBezTo>
                    <a:pt x="156089" y="149747"/>
                    <a:pt x="156318" y="149595"/>
                    <a:pt x="156623" y="149442"/>
                  </a:cubicBezTo>
                  <a:cubicBezTo>
                    <a:pt x="157080" y="148985"/>
                    <a:pt x="157308" y="148985"/>
                    <a:pt x="157308" y="149442"/>
                  </a:cubicBezTo>
                  <a:cubicBezTo>
                    <a:pt x="157308" y="149747"/>
                    <a:pt x="157347" y="149976"/>
                    <a:pt x="157423" y="150128"/>
                  </a:cubicBezTo>
                  <a:cubicBezTo>
                    <a:pt x="157499" y="150281"/>
                    <a:pt x="157537" y="150433"/>
                    <a:pt x="157537" y="150585"/>
                  </a:cubicBezTo>
                  <a:lnTo>
                    <a:pt x="157537" y="151043"/>
                  </a:lnTo>
                  <a:cubicBezTo>
                    <a:pt x="157842" y="150890"/>
                    <a:pt x="158147" y="150662"/>
                    <a:pt x="158451" y="150357"/>
                  </a:cubicBezTo>
                  <a:cubicBezTo>
                    <a:pt x="159213" y="150052"/>
                    <a:pt x="159671" y="149900"/>
                    <a:pt x="159823" y="149900"/>
                  </a:cubicBezTo>
                  <a:cubicBezTo>
                    <a:pt x="160128" y="150509"/>
                    <a:pt x="159899" y="150966"/>
                    <a:pt x="159137" y="151271"/>
                  </a:cubicBezTo>
                  <a:cubicBezTo>
                    <a:pt x="158985" y="151424"/>
                    <a:pt x="158718" y="151576"/>
                    <a:pt x="158337" y="151728"/>
                  </a:cubicBezTo>
                  <a:cubicBezTo>
                    <a:pt x="157956" y="151881"/>
                    <a:pt x="157613" y="152109"/>
                    <a:pt x="157308" y="152414"/>
                  </a:cubicBezTo>
                  <a:cubicBezTo>
                    <a:pt x="156546" y="152871"/>
                    <a:pt x="156242" y="153176"/>
                    <a:pt x="156394" y="153329"/>
                  </a:cubicBezTo>
                  <a:cubicBezTo>
                    <a:pt x="157004" y="153786"/>
                    <a:pt x="157385" y="153710"/>
                    <a:pt x="157537" y="153100"/>
                  </a:cubicBezTo>
                  <a:cubicBezTo>
                    <a:pt x="157842" y="152795"/>
                    <a:pt x="158147" y="152528"/>
                    <a:pt x="158451" y="152300"/>
                  </a:cubicBezTo>
                  <a:cubicBezTo>
                    <a:pt x="158756" y="152071"/>
                    <a:pt x="158985" y="152109"/>
                    <a:pt x="159137" y="152414"/>
                  </a:cubicBezTo>
                  <a:cubicBezTo>
                    <a:pt x="159137" y="152719"/>
                    <a:pt x="159175" y="152909"/>
                    <a:pt x="159252" y="152986"/>
                  </a:cubicBezTo>
                  <a:cubicBezTo>
                    <a:pt x="159328" y="153062"/>
                    <a:pt x="159213" y="153329"/>
                    <a:pt x="158909" y="153786"/>
                  </a:cubicBezTo>
                  <a:cubicBezTo>
                    <a:pt x="158756" y="154091"/>
                    <a:pt x="158375" y="154472"/>
                    <a:pt x="157766" y="154929"/>
                  </a:cubicBezTo>
                  <a:cubicBezTo>
                    <a:pt x="157156" y="155386"/>
                    <a:pt x="156470" y="155919"/>
                    <a:pt x="155708" y="156529"/>
                  </a:cubicBezTo>
                  <a:cubicBezTo>
                    <a:pt x="154794" y="157139"/>
                    <a:pt x="153803" y="157824"/>
                    <a:pt x="152736" y="158586"/>
                  </a:cubicBezTo>
                  <a:lnTo>
                    <a:pt x="152965" y="158815"/>
                  </a:lnTo>
                  <a:cubicBezTo>
                    <a:pt x="152965" y="158967"/>
                    <a:pt x="153003" y="159082"/>
                    <a:pt x="153079" y="159158"/>
                  </a:cubicBezTo>
                  <a:cubicBezTo>
                    <a:pt x="153156" y="159234"/>
                    <a:pt x="153194" y="159348"/>
                    <a:pt x="153194" y="159501"/>
                  </a:cubicBezTo>
                  <a:cubicBezTo>
                    <a:pt x="153194" y="159806"/>
                    <a:pt x="153117" y="160034"/>
                    <a:pt x="152965" y="160187"/>
                  </a:cubicBezTo>
                  <a:cubicBezTo>
                    <a:pt x="152813" y="160339"/>
                    <a:pt x="152889" y="160415"/>
                    <a:pt x="153194" y="160415"/>
                  </a:cubicBezTo>
                  <a:cubicBezTo>
                    <a:pt x="154260" y="160720"/>
                    <a:pt x="154794" y="160872"/>
                    <a:pt x="154794" y="160872"/>
                  </a:cubicBezTo>
                  <a:cubicBezTo>
                    <a:pt x="154641" y="161177"/>
                    <a:pt x="154146" y="161520"/>
                    <a:pt x="153308" y="161901"/>
                  </a:cubicBezTo>
                  <a:cubicBezTo>
                    <a:pt x="152470" y="162282"/>
                    <a:pt x="151822" y="162396"/>
                    <a:pt x="151365" y="162244"/>
                  </a:cubicBezTo>
                  <a:cubicBezTo>
                    <a:pt x="151060" y="162092"/>
                    <a:pt x="150641" y="161939"/>
                    <a:pt x="150108" y="161787"/>
                  </a:cubicBezTo>
                  <a:cubicBezTo>
                    <a:pt x="149574" y="161634"/>
                    <a:pt x="149307" y="161711"/>
                    <a:pt x="149307" y="162015"/>
                  </a:cubicBezTo>
                  <a:cubicBezTo>
                    <a:pt x="149003" y="162320"/>
                    <a:pt x="148698" y="162663"/>
                    <a:pt x="148393" y="163044"/>
                  </a:cubicBezTo>
                  <a:cubicBezTo>
                    <a:pt x="148088" y="163425"/>
                    <a:pt x="147783" y="163844"/>
                    <a:pt x="147479" y="164301"/>
                  </a:cubicBezTo>
                  <a:cubicBezTo>
                    <a:pt x="147326" y="164606"/>
                    <a:pt x="147212" y="164759"/>
                    <a:pt x="147136" y="164759"/>
                  </a:cubicBezTo>
                  <a:cubicBezTo>
                    <a:pt x="147060" y="164759"/>
                    <a:pt x="147021" y="164911"/>
                    <a:pt x="147021" y="165216"/>
                  </a:cubicBezTo>
                  <a:cubicBezTo>
                    <a:pt x="147021" y="165521"/>
                    <a:pt x="147098" y="165787"/>
                    <a:pt x="147250" y="166016"/>
                  </a:cubicBezTo>
                  <a:cubicBezTo>
                    <a:pt x="147402" y="166244"/>
                    <a:pt x="147326" y="166359"/>
                    <a:pt x="147021" y="166359"/>
                  </a:cubicBezTo>
                  <a:cubicBezTo>
                    <a:pt x="146869" y="166359"/>
                    <a:pt x="146412" y="165978"/>
                    <a:pt x="145650" y="165216"/>
                  </a:cubicBezTo>
                  <a:cubicBezTo>
                    <a:pt x="145497" y="164911"/>
                    <a:pt x="145383" y="164682"/>
                    <a:pt x="145307" y="164530"/>
                  </a:cubicBezTo>
                  <a:cubicBezTo>
                    <a:pt x="145231" y="164378"/>
                    <a:pt x="145040" y="164454"/>
                    <a:pt x="144735" y="164759"/>
                  </a:cubicBezTo>
                  <a:cubicBezTo>
                    <a:pt x="144431" y="165063"/>
                    <a:pt x="144088" y="165178"/>
                    <a:pt x="143707" y="165101"/>
                  </a:cubicBezTo>
                  <a:cubicBezTo>
                    <a:pt x="143326" y="165025"/>
                    <a:pt x="143211" y="164911"/>
                    <a:pt x="143364" y="164759"/>
                  </a:cubicBezTo>
                  <a:cubicBezTo>
                    <a:pt x="143364" y="164454"/>
                    <a:pt x="143554" y="164263"/>
                    <a:pt x="143935" y="164187"/>
                  </a:cubicBezTo>
                  <a:cubicBezTo>
                    <a:pt x="144316" y="164111"/>
                    <a:pt x="144354" y="163920"/>
                    <a:pt x="144050" y="163616"/>
                  </a:cubicBezTo>
                  <a:cubicBezTo>
                    <a:pt x="143745" y="163311"/>
                    <a:pt x="143288" y="163006"/>
                    <a:pt x="142678" y="162701"/>
                  </a:cubicBezTo>
                  <a:cubicBezTo>
                    <a:pt x="142068" y="162396"/>
                    <a:pt x="141611" y="162320"/>
                    <a:pt x="141306" y="162473"/>
                  </a:cubicBezTo>
                  <a:cubicBezTo>
                    <a:pt x="140544" y="162930"/>
                    <a:pt x="140240" y="163235"/>
                    <a:pt x="140392" y="163387"/>
                  </a:cubicBezTo>
                  <a:cubicBezTo>
                    <a:pt x="140697" y="163539"/>
                    <a:pt x="141040" y="163654"/>
                    <a:pt x="141421" y="163730"/>
                  </a:cubicBezTo>
                  <a:cubicBezTo>
                    <a:pt x="141802" y="163806"/>
                    <a:pt x="141916" y="163997"/>
                    <a:pt x="141764" y="164301"/>
                  </a:cubicBezTo>
                  <a:cubicBezTo>
                    <a:pt x="141764" y="164606"/>
                    <a:pt x="141459" y="164759"/>
                    <a:pt x="140849" y="164759"/>
                  </a:cubicBezTo>
                  <a:cubicBezTo>
                    <a:pt x="140544" y="164911"/>
                    <a:pt x="140354" y="165025"/>
                    <a:pt x="140278" y="165101"/>
                  </a:cubicBezTo>
                  <a:cubicBezTo>
                    <a:pt x="140202" y="165178"/>
                    <a:pt x="140011" y="165292"/>
                    <a:pt x="139706" y="165444"/>
                  </a:cubicBezTo>
                  <a:lnTo>
                    <a:pt x="133305" y="165444"/>
                  </a:lnTo>
                  <a:cubicBezTo>
                    <a:pt x="132848" y="165444"/>
                    <a:pt x="132543" y="165559"/>
                    <a:pt x="132391" y="165787"/>
                  </a:cubicBezTo>
                  <a:cubicBezTo>
                    <a:pt x="132239" y="166016"/>
                    <a:pt x="131934" y="166206"/>
                    <a:pt x="131477" y="166359"/>
                  </a:cubicBezTo>
                  <a:cubicBezTo>
                    <a:pt x="130867" y="166664"/>
                    <a:pt x="130334" y="166740"/>
                    <a:pt x="129876" y="166587"/>
                  </a:cubicBezTo>
                  <a:cubicBezTo>
                    <a:pt x="129419" y="166435"/>
                    <a:pt x="129114" y="166359"/>
                    <a:pt x="128962" y="166359"/>
                  </a:cubicBezTo>
                  <a:lnTo>
                    <a:pt x="128505" y="166359"/>
                  </a:lnTo>
                  <a:lnTo>
                    <a:pt x="128733" y="166587"/>
                  </a:lnTo>
                  <a:lnTo>
                    <a:pt x="128733" y="167273"/>
                  </a:lnTo>
                  <a:cubicBezTo>
                    <a:pt x="128429" y="167578"/>
                    <a:pt x="128276" y="167807"/>
                    <a:pt x="128276" y="167959"/>
                  </a:cubicBezTo>
                  <a:cubicBezTo>
                    <a:pt x="128276" y="168111"/>
                    <a:pt x="128352" y="168264"/>
                    <a:pt x="128505" y="168416"/>
                  </a:cubicBezTo>
                  <a:cubicBezTo>
                    <a:pt x="128657" y="168569"/>
                    <a:pt x="128581" y="168721"/>
                    <a:pt x="128276" y="168873"/>
                  </a:cubicBezTo>
                  <a:cubicBezTo>
                    <a:pt x="127971" y="169026"/>
                    <a:pt x="127857" y="169216"/>
                    <a:pt x="127933" y="169445"/>
                  </a:cubicBezTo>
                  <a:cubicBezTo>
                    <a:pt x="128010" y="169673"/>
                    <a:pt x="127895" y="169788"/>
                    <a:pt x="127590" y="169788"/>
                  </a:cubicBezTo>
                  <a:cubicBezTo>
                    <a:pt x="127286" y="169788"/>
                    <a:pt x="126943" y="169635"/>
                    <a:pt x="126562" y="169331"/>
                  </a:cubicBezTo>
                  <a:cubicBezTo>
                    <a:pt x="126181" y="169026"/>
                    <a:pt x="125914" y="168721"/>
                    <a:pt x="125762" y="168416"/>
                  </a:cubicBezTo>
                  <a:cubicBezTo>
                    <a:pt x="125609" y="168264"/>
                    <a:pt x="125533" y="168149"/>
                    <a:pt x="125533" y="168073"/>
                  </a:cubicBezTo>
                  <a:cubicBezTo>
                    <a:pt x="125533" y="167997"/>
                    <a:pt x="125381" y="167959"/>
                    <a:pt x="125076" y="167959"/>
                  </a:cubicBezTo>
                  <a:cubicBezTo>
                    <a:pt x="124619" y="167959"/>
                    <a:pt x="124123" y="167845"/>
                    <a:pt x="123590" y="167616"/>
                  </a:cubicBezTo>
                  <a:cubicBezTo>
                    <a:pt x="123057" y="167387"/>
                    <a:pt x="122637" y="167197"/>
                    <a:pt x="122333" y="167045"/>
                  </a:cubicBezTo>
                  <a:cubicBezTo>
                    <a:pt x="121875" y="166283"/>
                    <a:pt x="121266" y="165902"/>
                    <a:pt x="120504" y="165902"/>
                  </a:cubicBezTo>
                  <a:cubicBezTo>
                    <a:pt x="119589" y="165749"/>
                    <a:pt x="119132" y="165368"/>
                    <a:pt x="119132" y="164759"/>
                  </a:cubicBezTo>
                  <a:lnTo>
                    <a:pt x="118675" y="163844"/>
                  </a:lnTo>
                  <a:cubicBezTo>
                    <a:pt x="118370" y="163539"/>
                    <a:pt x="118218" y="163311"/>
                    <a:pt x="118218" y="163158"/>
                  </a:cubicBezTo>
                  <a:cubicBezTo>
                    <a:pt x="118218" y="163006"/>
                    <a:pt x="117837" y="162930"/>
                    <a:pt x="117075" y="162930"/>
                  </a:cubicBezTo>
                  <a:cubicBezTo>
                    <a:pt x="115856" y="162777"/>
                    <a:pt x="115246" y="162473"/>
                    <a:pt x="115246" y="162015"/>
                  </a:cubicBezTo>
                  <a:cubicBezTo>
                    <a:pt x="115246" y="161558"/>
                    <a:pt x="115246" y="161291"/>
                    <a:pt x="115246" y="161215"/>
                  </a:cubicBezTo>
                  <a:cubicBezTo>
                    <a:pt x="115246" y="161139"/>
                    <a:pt x="114941" y="161025"/>
                    <a:pt x="114332" y="160872"/>
                  </a:cubicBezTo>
                  <a:cubicBezTo>
                    <a:pt x="113874" y="160720"/>
                    <a:pt x="113417" y="160453"/>
                    <a:pt x="112960" y="160072"/>
                  </a:cubicBezTo>
                  <a:cubicBezTo>
                    <a:pt x="112503" y="159691"/>
                    <a:pt x="112731" y="159348"/>
                    <a:pt x="113646" y="159044"/>
                  </a:cubicBezTo>
                  <a:lnTo>
                    <a:pt x="112731" y="158129"/>
                  </a:lnTo>
                  <a:cubicBezTo>
                    <a:pt x="112122" y="157520"/>
                    <a:pt x="111436" y="157215"/>
                    <a:pt x="110674" y="157215"/>
                  </a:cubicBezTo>
                  <a:cubicBezTo>
                    <a:pt x="109912" y="157215"/>
                    <a:pt x="109112" y="157024"/>
                    <a:pt x="108274" y="156643"/>
                  </a:cubicBezTo>
                  <a:cubicBezTo>
                    <a:pt x="107436" y="156262"/>
                    <a:pt x="106635" y="155919"/>
                    <a:pt x="105873" y="155615"/>
                  </a:cubicBezTo>
                  <a:cubicBezTo>
                    <a:pt x="105873" y="156224"/>
                    <a:pt x="105721" y="156681"/>
                    <a:pt x="105416" y="156986"/>
                  </a:cubicBezTo>
                  <a:cubicBezTo>
                    <a:pt x="104959" y="157748"/>
                    <a:pt x="104121" y="157901"/>
                    <a:pt x="102902" y="157443"/>
                  </a:cubicBezTo>
                  <a:cubicBezTo>
                    <a:pt x="102749" y="157748"/>
                    <a:pt x="102521" y="158053"/>
                    <a:pt x="102216" y="158358"/>
                  </a:cubicBezTo>
                  <a:cubicBezTo>
                    <a:pt x="101606" y="158967"/>
                    <a:pt x="100844" y="159044"/>
                    <a:pt x="99930" y="158586"/>
                  </a:cubicBezTo>
                  <a:cubicBezTo>
                    <a:pt x="99015" y="158129"/>
                    <a:pt x="98482" y="157862"/>
                    <a:pt x="98330" y="157786"/>
                  </a:cubicBezTo>
                  <a:cubicBezTo>
                    <a:pt x="98177" y="157710"/>
                    <a:pt x="98177" y="157520"/>
                    <a:pt x="98330" y="157215"/>
                  </a:cubicBezTo>
                  <a:cubicBezTo>
                    <a:pt x="98482" y="156910"/>
                    <a:pt x="98634" y="156681"/>
                    <a:pt x="98787" y="156529"/>
                  </a:cubicBezTo>
                  <a:cubicBezTo>
                    <a:pt x="98939" y="156377"/>
                    <a:pt x="98863" y="156148"/>
                    <a:pt x="98558" y="155843"/>
                  </a:cubicBezTo>
                  <a:cubicBezTo>
                    <a:pt x="98406" y="155538"/>
                    <a:pt x="98406" y="155195"/>
                    <a:pt x="98558" y="154814"/>
                  </a:cubicBezTo>
                  <a:cubicBezTo>
                    <a:pt x="98711" y="154433"/>
                    <a:pt x="99092" y="154319"/>
                    <a:pt x="99701" y="154472"/>
                  </a:cubicBezTo>
                  <a:cubicBezTo>
                    <a:pt x="99854" y="154472"/>
                    <a:pt x="100044" y="154510"/>
                    <a:pt x="100273" y="154586"/>
                  </a:cubicBezTo>
                  <a:cubicBezTo>
                    <a:pt x="100501" y="154662"/>
                    <a:pt x="100768" y="154700"/>
                    <a:pt x="101073" y="154700"/>
                  </a:cubicBezTo>
                  <a:lnTo>
                    <a:pt x="101987" y="154700"/>
                  </a:lnTo>
                  <a:lnTo>
                    <a:pt x="101301" y="153786"/>
                  </a:lnTo>
                  <a:lnTo>
                    <a:pt x="100616" y="153786"/>
                  </a:lnTo>
                  <a:cubicBezTo>
                    <a:pt x="100006" y="153786"/>
                    <a:pt x="99701" y="153557"/>
                    <a:pt x="99701" y="153100"/>
                  </a:cubicBezTo>
                  <a:cubicBezTo>
                    <a:pt x="99549" y="153100"/>
                    <a:pt x="99396" y="153024"/>
                    <a:pt x="99244" y="152871"/>
                  </a:cubicBezTo>
                  <a:cubicBezTo>
                    <a:pt x="99092" y="152871"/>
                    <a:pt x="99015" y="152795"/>
                    <a:pt x="99015" y="152643"/>
                  </a:cubicBezTo>
                  <a:lnTo>
                    <a:pt x="98101" y="153557"/>
                  </a:lnTo>
                  <a:cubicBezTo>
                    <a:pt x="97491" y="154167"/>
                    <a:pt x="97034" y="154243"/>
                    <a:pt x="96729" y="153786"/>
                  </a:cubicBezTo>
                  <a:lnTo>
                    <a:pt x="96729" y="155157"/>
                  </a:lnTo>
                  <a:cubicBezTo>
                    <a:pt x="96729" y="155462"/>
                    <a:pt x="96691" y="155653"/>
                    <a:pt x="96615" y="155729"/>
                  </a:cubicBezTo>
                  <a:cubicBezTo>
                    <a:pt x="96539" y="155805"/>
                    <a:pt x="96501" y="155919"/>
                    <a:pt x="96501" y="156072"/>
                  </a:cubicBezTo>
                  <a:lnTo>
                    <a:pt x="96501" y="156300"/>
                  </a:lnTo>
                  <a:cubicBezTo>
                    <a:pt x="95586" y="156453"/>
                    <a:pt x="95053" y="156453"/>
                    <a:pt x="94901" y="156300"/>
                  </a:cubicBezTo>
                  <a:cubicBezTo>
                    <a:pt x="94748" y="155996"/>
                    <a:pt x="94558" y="155919"/>
                    <a:pt x="94329" y="156072"/>
                  </a:cubicBezTo>
                  <a:cubicBezTo>
                    <a:pt x="94101" y="156224"/>
                    <a:pt x="93986" y="156148"/>
                    <a:pt x="93986" y="155843"/>
                  </a:cubicBezTo>
                  <a:cubicBezTo>
                    <a:pt x="93834" y="155538"/>
                    <a:pt x="93681" y="155234"/>
                    <a:pt x="93529" y="154929"/>
                  </a:cubicBezTo>
                  <a:cubicBezTo>
                    <a:pt x="93377" y="154624"/>
                    <a:pt x="93453" y="154395"/>
                    <a:pt x="93758" y="154243"/>
                  </a:cubicBezTo>
                  <a:cubicBezTo>
                    <a:pt x="94062" y="154243"/>
                    <a:pt x="94367" y="154091"/>
                    <a:pt x="94672" y="153786"/>
                  </a:cubicBezTo>
                  <a:lnTo>
                    <a:pt x="95129" y="153329"/>
                  </a:lnTo>
                  <a:lnTo>
                    <a:pt x="95358" y="151500"/>
                  </a:lnTo>
                  <a:lnTo>
                    <a:pt x="94901" y="151500"/>
                  </a:lnTo>
                  <a:cubicBezTo>
                    <a:pt x="94748" y="151957"/>
                    <a:pt x="94596" y="152262"/>
                    <a:pt x="94443" y="152414"/>
                  </a:cubicBezTo>
                  <a:cubicBezTo>
                    <a:pt x="93986" y="152871"/>
                    <a:pt x="93453" y="152643"/>
                    <a:pt x="92843" y="151728"/>
                  </a:cubicBezTo>
                  <a:cubicBezTo>
                    <a:pt x="92538" y="151881"/>
                    <a:pt x="92310" y="151957"/>
                    <a:pt x="92157" y="151957"/>
                  </a:cubicBezTo>
                  <a:cubicBezTo>
                    <a:pt x="91700" y="152262"/>
                    <a:pt x="91472" y="152414"/>
                    <a:pt x="91472" y="152414"/>
                  </a:cubicBezTo>
                  <a:cubicBezTo>
                    <a:pt x="91472" y="152414"/>
                    <a:pt x="91510" y="152681"/>
                    <a:pt x="91586" y="153214"/>
                  </a:cubicBezTo>
                  <a:cubicBezTo>
                    <a:pt x="91662" y="153748"/>
                    <a:pt x="91700" y="154281"/>
                    <a:pt x="91700" y="154814"/>
                  </a:cubicBezTo>
                  <a:cubicBezTo>
                    <a:pt x="91700" y="155348"/>
                    <a:pt x="91548" y="155805"/>
                    <a:pt x="91243" y="156186"/>
                  </a:cubicBezTo>
                  <a:cubicBezTo>
                    <a:pt x="90938" y="156567"/>
                    <a:pt x="90405" y="156605"/>
                    <a:pt x="89643" y="156300"/>
                  </a:cubicBezTo>
                  <a:cubicBezTo>
                    <a:pt x="89338" y="156453"/>
                    <a:pt x="89033" y="156681"/>
                    <a:pt x="88728" y="156986"/>
                  </a:cubicBezTo>
                  <a:cubicBezTo>
                    <a:pt x="88271" y="157443"/>
                    <a:pt x="88043" y="157824"/>
                    <a:pt x="88043" y="158129"/>
                  </a:cubicBezTo>
                  <a:cubicBezTo>
                    <a:pt x="87738" y="159196"/>
                    <a:pt x="87433" y="159882"/>
                    <a:pt x="87128" y="160187"/>
                  </a:cubicBezTo>
                  <a:cubicBezTo>
                    <a:pt x="86823" y="160491"/>
                    <a:pt x="86557" y="160644"/>
                    <a:pt x="86328" y="160644"/>
                  </a:cubicBezTo>
                  <a:cubicBezTo>
                    <a:pt x="86100" y="160644"/>
                    <a:pt x="85985" y="160949"/>
                    <a:pt x="85985" y="161558"/>
                  </a:cubicBezTo>
                  <a:cubicBezTo>
                    <a:pt x="85985" y="162320"/>
                    <a:pt x="85947" y="163349"/>
                    <a:pt x="85871" y="164644"/>
                  </a:cubicBezTo>
                  <a:cubicBezTo>
                    <a:pt x="85795" y="165940"/>
                    <a:pt x="85833" y="166968"/>
                    <a:pt x="85985" y="167730"/>
                  </a:cubicBezTo>
                  <a:cubicBezTo>
                    <a:pt x="86290" y="168188"/>
                    <a:pt x="86595" y="168683"/>
                    <a:pt x="86900" y="169216"/>
                  </a:cubicBezTo>
                  <a:cubicBezTo>
                    <a:pt x="87204" y="169750"/>
                    <a:pt x="87281" y="170169"/>
                    <a:pt x="87128" y="170474"/>
                  </a:cubicBezTo>
                  <a:cubicBezTo>
                    <a:pt x="87128" y="170778"/>
                    <a:pt x="87090" y="171007"/>
                    <a:pt x="87014" y="171159"/>
                  </a:cubicBezTo>
                  <a:cubicBezTo>
                    <a:pt x="86938" y="171312"/>
                    <a:pt x="86976" y="171769"/>
                    <a:pt x="87128" y="172531"/>
                  </a:cubicBezTo>
                  <a:cubicBezTo>
                    <a:pt x="87128" y="172988"/>
                    <a:pt x="87128" y="173674"/>
                    <a:pt x="87128" y="174588"/>
                  </a:cubicBezTo>
                  <a:cubicBezTo>
                    <a:pt x="87128" y="175503"/>
                    <a:pt x="87204" y="176112"/>
                    <a:pt x="87357" y="176417"/>
                  </a:cubicBezTo>
                  <a:cubicBezTo>
                    <a:pt x="87509" y="176722"/>
                    <a:pt x="87624" y="176951"/>
                    <a:pt x="87700" y="177103"/>
                  </a:cubicBezTo>
                  <a:cubicBezTo>
                    <a:pt x="87776" y="177255"/>
                    <a:pt x="87738" y="177560"/>
                    <a:pt x="87585" y="178017"/>
                  </a:cubicBezTo>
                  <a:cubicBezTo>
                    <a:pt x="87433" y="178322"/>
                    <a:pt x="87585" y="178665"/>
                    <a:pt x="88043" y="179046"/>
                  </a:cubicBezTo>
                  <a:cubicBezTo>
                    <a:pt x="88500" y="179427"/>
                    <a:pt x="88652" y="179846"/>
                    <a:pt x="88500" y="180303"/>
                  </a:cubicBezTo>
                  <a:cubicBezTo>
                    <a:pt x="88195" y="180608"/>
                    <a:pt x="88119" y="181142"/>
                    <a:pt x="88271" y="181904"/>
                  </a:cubicBezTo>
                  <a:cubicBezTo>
                    <a:pt x="88424" y="182666"/>
                    <a:pt x="88347" y="183428"/>
                    <a:pt x="88043" y="184190"/>
                  </a:cubicBezTo>
                  <a:cubicBezTo>
                    <a:pt x="87890" y="185104"/>
                    <a:pt x="87852" y="185942"/>
                    <a:pt x="87928" y="186704"/>
                  </a:cubicBezTo>
                  <a:cubicBezTo>
                    <a:pt x="88005" y="187466"/>
                    <a:pt x="88043" y="188000"/>
                    <a:pt x="88043" y="188304"/>
                  </a:cubicBezTo>
                  <a:cubicBezTo>
                    <a:pt x="88043" y="188457"/>
                    <a:pt x="88081" y="188914"/>
                    <a:pt x="88157" y="189676"/>
                  </a:cubicBezTo>
                  <a:cubicBezTo>
                    <a:pt x="88233" y="190438"/>
                    <a:pt x="88347" y="191276"/>
                    <a:pt x="88500" y="192191"/>
                  </a:cubicBezTo>
                  <a:cubicBezTo>
                    <a:pt x="88652" y="193105"/>
                    <a:pt x="88767" y="193981"/>
                    <a:pt x="88843" y="194819"/>
                  </a:cubicBezTo>
                  <a:cubicBezTo>
                    <a:pt x="88919" y="195658"/>
                    <a:pt x="88957" y="196305"/>
                    <a:pt x="88957" y="196763"/>
                  </a:cubicBezTo>
                  <a:cubicBezTo>
                    <a:pt x="88957" y="198287"/>
                    <a:pt x="88881" y="199277"/>
                    <a:pt x="88728" y="199734"/>
                  </a:cubicBezTo>
                  <a:cubicBezTo>
                    <a:pt x="88576" y="200344"/>
                    <a:pt x="88500" y="201030"/>
                    <a:pt x="88500" y="201792"/>
                  </a:cubicBezTo>
                  <a:cubicBezTo>
                    <a:pt x="88652" y="202097"/>
                    <a:pt x="88805" y="202782"/>
                    <a:pt x="88957" y="203849"/>
                  </a:cubicBezTo>
                  <a:cubicBezTo>
                    <a:pt x="89109" y="204916"/>
                    <a:pt x="89109" y="205678"/>
                    <a:pt x="88957" y="206135"/>
                  </a:cubicBezTo>
                  <a:cubicBezTo>
                    <a:pt x="88957" y="206897"/>
                    <a:pt x="88881" y="207659"/>
                    <a:pt x="88728" y="208421"/>
                  </a:cubicBezTo>
                  <a:cubicBezTo>
                    <a:pt x="88576" y="209183"/>
                    <a:pt x="88576" y="209945"/>
                    <a:pt x="88728" y="210707"/>
                  </a:cubicBezTo>
                  <a:cubicBezTo>
                    <a:pt x="88881" y="211469"/>
                    <a:pt x="89033" y="212041"/>
                    <a:pt x="89186" y="212422"/>
                  </a:cubicBezTo>
                  <a:cubicBezTo>
                    <a:pt x="89338" y="212803"/>
                    <a:pt x="89414" y="213146"/>
                    <a:pt x="89414" y="213450"/>
                  </a:cubicBezTo>
                  <a:lnTo>
                    <a:pt x="89414" y="215051"/>
                  </a:lnTo>
                  <a:cubicBezTo>
                    <a:pt x="89567" y="216117"/>
                    <a:pt x="89681" y="217413"/>
                    <a:pt x="89757" y="218937"/>
                  </a:cubicBezTo>
                  <a:cubicBezTo>
                    <a:pt x="89833" y="220461"/>
                    <a:pt x="89948" y="221451"/>
                    <a:pt x="90100" y="221909"/>
                  </a:cubicBezTo>
                  <a:cubicBezTo>
                    <a:pt x="91014" y="222823"/>
                    <a:pt x="91472" y="223661"/>
                    <a:pt x="91472" y="224423"/>
                  </a:cubicBezTo>
                  <a:cubicBezTo>
                    <a:pt x="91472" y="224880"/>
                    <a:pt x="91510" y="225642"/>
                    <a:pt x="91586" y="226709"/>
                  </a:cubicBezTo>
                  <a:cubicBezTo>
                    <a:pt x="91662" y="227776"/>
                    <a:pt x="91776" y="228386"/>
                    <a:pt x="91929" y="228538"/>
                  </a:cubicBezTo>
                  <a:cubicBezTo>
                    <a:pt x="91929" y="228843"/>
                    <a:pt x="92005" y="229071"/>
                    <a:pt x="92157" y="229224"/>
                  </a:cubicBezTo>
                  <a:cubicBezTo>
                    <a:pt x="92157" y="229376"/>
                    <a:pt x="92234" y="229452"/>
                    <a:pt x="92386" y="229452"/>
                  </a:cubicBezTo>
                  <a:lnTo>
                    <a:pt x="93986" y="229452"/>
                  </a:lnTo>
                  <a:cubicBezTo>
                    <a:pt x="94443" y="229452"/>
                    <a:pt x="94901" y="229414"/>
                    <a:pt x="95358" y="229338"/>
                  </a:cubicBezTo>
                  <a:cubicBezTo>
                    <a:pt x="95815" y="229262"/>
                    <a:pt x="96196" y="229224"/>
                    <a:pt x="96501" y="229224"/>
                  </a:cubicBezTo>
                  <a:cubicBezTo>
                    <a:pt x="96806" y="229376"/>
                    <a:pt x="97568" y="229300"/>
                    <a:pt x="98787" y="228995"/>
                  </a:cubicBezTo>
                  <a:cubicBezTo>
                    <a:pt x="100006" y="228690"/>
                    <a:pt x="100768" y="228538"/>
                    <a:pt x="101073" y="228538"/>
                  </a:cubicBezTo>
                  <a:cubicBezTo>
                    <a:pt x="101225" y="228386"/>
                    <a:pt x="101949" y="228271"/>
                    <a:pt x="103245" y="228195"/>
                  </a:cubicBezTo>
                  <a:cubicBezTo>
                    <a:pt x="104540" y="228119"/>
                    <a:pt x="105340" y="227928"/>
                    <a:pt x="105645" y="227624"/>
                  </a:cubicBezTo>
                  <a:cubicBezTo>
                    <a:pt x="106254" y="227014"/>
                    <a:pt x="107169" y="226709"/>
                    <a:pt x="108388" y="226709"/>
                  </a:cubicBezTo>
                  <a:cubicBezTo>
                    <a:pt x="109302" y="226862"/>
                    <a:pt x="110293" y="226785"/>
                    <a:pt x="111360" y="226481"/>
                  </a:cubicBezTo>
                  <a:cubicBezTo>
                    <a:pt x="111817" y="226481"/>
                    <a:pt x="112350" y="226595"/>
                    <a:pt x="112960" y="226823"/>
                  </a:cubicBezTo>
                  <a:cubicBezTo>
                    <a:pt x="113570" y="227052"/>
                    <a:pt x="113951" y="227395"/>
                    <a:pt x="114103" y="227852"/>
                  </a:cubicBezTo>
                  <a:cubicBezTo>
                    <a:pt x="114255" y="228309"/>
                    <a:pt x="114294" y="228767"/>
                    <a:pt x="114217" y="229224"/>
                  </a:cubicBezTo>
                  <a:cubicBezTo>
                    <a:pt x="114141" y="229681"/>
                    <a:pt x="114103" y="230062"/>
                    <a:pt x="114103" y="230367"/>
                  </a:cubicBezTo>
                  <a:lnTo>
                    <a:pt x="114103" y="230824"/>
                  </a:lnTo>
                  <a:cubicBezTo>
                    <a:pt x="113646" y="231434"/>
                    <a:pt x="113112" y="231967"/>
                    <a:pt x="112503" y="232424"/>
                  </a:cubicBezTo>
                  <a:cubicBezTo>
                    <a:pt x="111893" y="232881"/>
                    <a:pt x="110674" y="233034"/>
                    <a:pt x="108845" y="232881"/>
                  </a:cubicBezTo>
                  <a:cubicBezTo>
                    <a:pt x="106864" y="232729"/>
                    <a:pt x="105035" y="233034"/>
                    <a:pt x="103359" y="233796"/>
                  </a:cubicBezTo>
                  <a:cubicBezTo>
                    <a:pt x="102597" y="234253"/>
                    <a:pt x="101835" y="234710"/>
                    <a:pt x="101073" y="235167"/>
                  </a:cubicBezTo>
                  <a:lnTo>
                    <a:pt x="102444" y="237453"/>
                  </a:lnTo>
                  <a:cubicBezTo>
                    <a:pt x="102749" y="238063"/>
                    <a:pt x="103511" y="238520"/>
                    <a:pt x="104730" y="238825"/>
                  </a:cubicBezTo>
                  <a:cubicBezTo>
                    <a:pt x="105950" y="239130"/>
                    <a:pt x="107283" y="239358"/>
                    <a:pt x="108731" y="239511"/>
                  </a:cubicBezTo>
                  <a:cubicBezTo>
                    <a:pt x="110179" y="239663"/>
                    <a:pt x="111588" y="239777"/>
                    <a:pt x="112960" y="239854"/>
                  </a:cubicBezTo>
                  <a:cubicBezTo>
                    <a:pt x="114332" y="239930"/>
                    <a:pt x="115398" y="240044"/>
                    <a:pt x="116160" y="240197"/>
                  </a:cubicBezTo>
                  <a:cubicBezTo>
                    <a:pt x="117380" y="240501"/>
                    <a:pt x="117761" y="240882"/>
                    <a:pt x="117303" y="241340"/>
                  </a:cubicBezTo>
                  <a:cubicBezTo>
                    <a:pt x="116846" y="241797"/>
                    <a:pt x="116541" y="242635"/>
                    <a:pt x="116389" y="243854"/>
                  </a:cubicBezTo>
                  <a:cubicBezTo>
                    <a:pt x="116237" y="244769"/>
                    <a:pt x="115551" y="245264"/>
                    <a:pt x="114332" y="245340"/>
                  </a:cubicBezTo>
                  <a:cubicBezTo>
                    <a:pt x="113112" y="245416"/>
                    <a:pt x="111893" y="245302"/>
                    <a:pt x="110674" y="244997"/>
                  </a:cubicBezTo>
                  <a:cubicBezTo>
                    <a:pt x="109150" y="244540"/>
                    <a:pt x="107283" y="243778"/>
                    <a:pt x="105073" y="242711"/>
                  </a:cubicBezTo>
                  <a:cubicBezTo>
                    <a:pt x="102864" y="241644"/>
                    <a:pt x="101073" y="240730"/>
                    <a:pt x="99701" y="239968"/>
                  </a:cubicBezTo>
                  <a:cubicBezTo>
                    <a:pt x="98330" y="239206"/>
                    <a:pt x="96044" y="238139"/>
                    <a:pt x="92843" y="236768"/>
                  </a:cubicBezTo>
                  <a:cubicBezTo>
                    <a:pt x="89643" y="235396"/>
                    <a:pt x="86595" y="234710"/>
                    <a:pt x="83699" y="234710"/>
                  </a:cubicBezTo>
                  <a:cubicBezTo>
                    <a:pt x="82175" y="234710"/>
                    <a:pt x="81108" y="234863"/>
                    <a:pt x="80499" y="235167"/>
                  </a:cubicBezTo>
                  <a:cubicBezTo>
                    <a:pt x="79889" y="235472"/>
                    <a:pt x="79432" y="235891"/>
                    <a:pt x="79127" y="236425"/>
                  </a:cubicBezTo>
                  <a:cubicBezTo>
                    <a:pt x="78822" y="236958"/>
                    <a:pt x="78480" y="237568"/>
                    <a:pt x="78099" y="238253"/>
                  </a:cubicBezTo>
                  <a:cubicBezTo>
                    <a:pt x="77718" y="238939"/>
                    <a:pt x="77070" y="239663"/>
                    <a:pt x="76155" y="240425"/>
                  </a:cubicBezTo>
                  <a:cubicBezTo>
                    <a:pt x="75241" y="241340"/>
                    <a:pt x="74555" y="241949"/>
                    <a:pt x="74098" y="242254"/>
                  </a:cubicBezTo>
                  <a:cubicBezTo>
                    <a:pt x="73641" y="242559"/>
                    <a:pt x="73184" y="242749"/>
                    <a:pt x="72726" y="242825"/>
                  </a:cubicBezTo>
                  <a:cubicBezTo>
                    <a:pt x="72269" y="242902"/>
                    <a:pt x="71774" y="243016"/>
                    <a:pt x="71241" y="243168"/>
                  </a:cubicBezTo>
                  <a:cubicBezTo>
                    <a:pt x="70707" y="243321"/>
                    <a:pt x="69831" y="243626"/>
                    <a:pt x="68612" y="244083"/>
                  </a:cubicBezTo>
                  <a:cubicBezTo>
                    <a:pt x="66326" y="244845"/>
                    <a:pt x="64878" y="245531"/>
                    <a:pt x="64268" y="246140"/>
                  </a:cubicBezTo>
                  <a:cubicBezTo>
                    <a:pt x="63659" y="246750"/>
                    <a:pt x="62439" y="247817"/>
                    <a:pt x="60611" y="249341"/>
                  </a:cubicBezTo>
                  <a:cubicBezTo>
                    <a:pt x="58782" y="250560"/>
                    <a:pt x="57144" y="251246"/>
                    <a:pt x="55696" y="251398"/>
                  </a:cubicBezTo>
                  <a:cubicBezTo>
                    <a:pt x="54248" y="251550"/>
                    <a:pt x="53372" y="251017"/>
                    <a:pt x="53067" y="249798"/>
                  </a:cubicBezTo>
                  <a:cubicBezTo>
                    <a:pt x="52762" y="249188"/>
                    <a:pt x="52991" y="248388"/>
                    <a:pt x="53753" y="247397"/>
                  </a:cubicBezTo>
                  <a:cubicBezTo>
                    <a:pt x="54515" y="246407"/>
                    <a:pt x="55505" y="245340"/>
                    <a:pt x="56724" y="244197"/>
                  </a:cubicBezTo>
                  <a:cubicBezTo>
                    <a:pt x="57944" y="243054"/>
                    <a:pt x="59239" y="241949"/>
                    <a:pt x="60611" y="240882"/>
                  </a:cubicBezTo>
                  <a:cubicBezTo>
                    <a:pt x="61982" y="239816"/>
                    <a:pt x="63201" y="238901"/>
                    <a:pt x="64268" y="238139"/>
                  </a:cubicBezTo>
                  <a:cubicBezTo>
                    <a:pt x="66249" y="236768"/>
                    <a:pt x="67545" y="235625"/>
                    <a:pt x="68154" y="234710"/>
                  </a:cubicBezTo>
                  <a:cubicBezTo>
                    <a:pt x="68459" y="234253"/>
                    <a:pt x="68535" y="234024"/>
                    <a:pt x="68383" y="234024"/>
                  </a:cubicBezTo>
                  <a:lnTo>
                    <a:pt x="66326" y="233110"/>
                  </a:lnTo>
                  <a:lnTo>
                    <a:pt x="65404" y="233110"/>
                  </a:lnTo>
                  <a:cubicBezTo>
                    <a:pt x="65095" y="233110"/>
                    <a:pt x="64555" y="233148"/>
                    <a:pt x="63786" y="233224"/>
                  </a:cubicBezTo>
                  <a:cubicBezTo>
                    <a:pt x="63017" y="233300"/>
                    <a:pt x="62094" y="233262"/>
                    <a:pt x="61018" y="233110"/>
                  </a:cubicBezTo>
                  <a:cubicBezTo>
                    <a:pt x="58863" y="232958"/>
                    <a:pt x="56594" y="233186"/>
                    <a:pt x="54212" y="233796"/>
                  </a:cubicBezTo>
                  <a:cubicBezTo>
                    <a:pt x="51829" y="234405"/>
                    <a:pt x="49038" y="235244"/>
                    <a:pt x="45837" y="236310"/>
                  </a:cubicBezTo>
                  <a:cubicBezTo>
                    <a:pt x="42637" y="237377"/>
                    <a:pt x="39284" y="238063"/>
                    <a:pt x="35779" y="238368"/>
                  </a:cubicBezTo>
                  <a:cubicBezTo>
                    <a:pt x="32274" y="238673"/>
                    <a:pt x="29150" y="238825"/>
                    <a:pt x="26406" y="238825"/>
                  </a:cubicBezTo>
                  <a:cubicBezTo>
                    <a:pt x="23663" y="238825"/>
                    <a:pt x="20882" y="238977"/>
                    <a:pt x="18062" y="239282"/>
                  </a:cubicBezTo>
                  <a:cubicBezTo>
                    <a:pt x="15243" y="239587"/>
                    <a:pt x="12767" y="240120"/>
                    <a:pt x="10633" y="240882"/>
                  </a:cubicBezTo>
                  <a:cubicBezTo>
                    <a:pt x="9414" y="241187"/>
                    <a:pt x="8461" y="241568"/>
                    <a:pt x="7775" y="242025"/>
                  </a:cubicBezTo>
                  <a:cubicBezTo>
                    <a:pt x="7090" y="242483"/>
                    <a:pt x="6442" y="242902"/>
                    <a:pt x="5832" y="243283"/>
                  </a:cubicBezTo>
                  <a:cubicBezTo>
                    <a:pt x="5223" y="243664"/>
                    <a:pt x="4613" y="243854"/>
                    <a:pt x="4004" y="243854"/>
                  </a:cubicBezTo>
                  <a:cubicBezTo>
                    <a:pt x="3394" y="243854"/>
                    <a:pt x="2632" y="243549"/>
                    <a:pt x="1718" y="242940"/>
                  </a:cubicBezTo>
                  <a:cubicBezTo>
                    <a:pt x="-264" y="241873"/>
                    <a:pt x="-530" y="240730"/>
                    <a:pt x="917" y="239511"/>
                  </a:cubicBezTo>
                  <a:cubicBezTo>
                    <a:pt x="2365" y="238292"/>
                    <a:pt x="3927" y="237225"/>
                    <a:pt x="5604" y="236310"/>
                  </a:cubicBezTo>
                  <a:cubicBezTo>
                    <a:pt x="6366" y="235853"/>
                    <a:pt x="7471" y="235510"/>
                    <a:pt x="8918" y="235282"/>
                  </a:cubicBezTo>
                  <a:cubicBezTo>
                    <a:pt x="10366" y="235053"/>
                    <a:pt x="11928" y="234901"/>
                    <a:pt x="13605" y="234824"/>
                  </a:cubicBezTo>
                  <a:cubicBezTo>
                    <a:pt x="15281" y="234748"/>
                    <a:pt x="16919" y="234710"/>
                    <a:pt x="18520" y="234710"/>
                  </a:cubicBezTo>
                  <a:cubicBezTo>
                    <a:pt x="20120" y="234710"/>
                    <a:pt x="21453" y="234710"/>
                    <a:pt x="22520" y="234710"/>
                  </a:cubicBezTo>
                  <a:cubicBezTo>
                    <a:pt x="24654" y="234558"/>
                    <a:pt x="26444" y="234443"/>
                    <a:pt x="27892" y="234367"/>
                  </a:cubicBezTo>
                  <a:cubicBezTo>
                    <a:pt x="29340" y="234291"/>
                    <a:pt x="30597" y="233948"/>
                    <a:pt x="31664" y="233339"/>
                  </a:cubicBezTo>
                  <a:cubicBezTo>
                    <a:pt x="32121" y="233186"/>
                    <a:pt x="32540" y="232919"/>
                    <a:pt x="32921" y="232538"/>
                  </a:cubicBezTo>
                  <a:cubicBezTo>
                    <a:pt x="33302" y="232157"/>
                    <a:pt x="33493" y="231815"/>
                    <a:pt x="33493" y="231510"/>
                  </a:cubicBezTo>
                  <a:cubicBezTo>
                    <a:pt x="34560" y="231510"/>
                    <a:pt x="35169" y="231281"/>
                    <a:pt x="35322" y="230824"/>
                  </a:cubicBezTo>
                  <a:cubicBezTo>
                    <a:pt x="35627" y="230214"/>
                    <a:pt x="36008" y="229757"/>
                    <a:pt x="36465" y="229452"/>
                  </a:cubicBezTo>
                  <a:cubicBezTo>
                    <a:pt x="36922" y="229148"/>
                    <a:pt x="37303" y="229224"/>
                    <a:pt x="37608" y="229681"/>
                  </a:cubicBezTo>
                  <a:cubicBezTo>
                    <a:pt x="38065" y="230291"/>
                    <a:pt x="38675" y="230672"/>
                    <a:pt x="39437" y="230824"/>
                  </a:cubicBezTo>
                  <a:cubicBezTo>
                    <a:pt x="39894" y="230976"/>
                    <a:pt x="40275" y="231053"/>
                    <a:pt x="40580" y="231053"/>
                  </a:cubicBezTo>
                  <a:cubicBezTo>
                    <a:pt x="41189" y="231053"/>
                    <a:pt x="41951" y="230900"/>
                    <a:pt x="42866" y="230595"/>
                  </a:cubicBezTo>
                  <a:cubicBezTo>
                    <a:pt x="44694" y="230138"/>
                    <a:pt x="46980" y="228919"/>
                    <a:pt x="49724" y="226938"/>
                  </a:cubicBezTo>
                  <a:cubicBezTo>
                    <a:pt x="49876" y="226328"/>
                    <a:pt x="50028" y="225719"/>
                    <a:pt x="50181" y="225109"/>
                  </a:cubicBezTo>
                  <a:cubicBezTo>
                    <a:pt x="50486" y="223890"/>
                    <a:pt x="50943" y="222823"/>
                    <a:pt x="51552" y="221909"/>
                  </a:cubicBezTo>
                  <a:cubicBezTo>
                    <a:pt x="51707" y="221604"/>
                    <a:pt x="51861" y="221147"/>
                    <a:pt x="52015" y="220537"/>
                  </a:cubicBezTo>
                  <a:cubicBezTo>
                    <a:pt x="52169" y="219927"/>
                    <a:pt x="52399" y="219318"/>
                    <a:pt x="52706" y="218708"/>
                  </a:cubicBezTo>
                  <a:cubicBezTo>
                    <a:pt x="53013" y="218099"/>
                    <a:pt x="53244" y="217337"/>
                    <a:pt x="53399" y="216422"/>
                  </a:cubicBezTo>
                  <a:lnTo>
                    <a:pt x="52938" y="215965"/>
                  </a:lnTo>
                  <a:lnTo>
                    <a:pt x="53399" y="213908"/>
                  </a:lnTo>
                  <a:lnTo>
                    <a:pt x="53399" y="213222"/>
                  </a:lnTo>
                  <a:cubicBezTo>
                    <a:pt x="53706" y="213222"/>
                    <a:pt x="54015" y="213146"/>
                    <a:pt x="54324" y="212993"/>
                  </a:cubicBezTo>
                  <a:cubicBezTo>
                    <a:pt x="54939" y="212688"/>
                    <a:pt x="55246" y="212079"/>
                    <a:pt x="55246" y="211164"/>
                  </a:cubicBezTo>
                  <a:cubicBezTo>
                    <a:pt x="55246" y="209640"/>
                    <a:pt x="55630" y="207964"/>
                    <a:pt x="56399" y="206135"/>
                  </a:cubicBezTo>
                  <a:cubicBezTo>
                    <a:pt x="56707" y="205221"/>
                    <a:pt x="57091" y="204230"/>
                    <a:pt x="57553" y="203163"/>
                  </a:cubicBezTo>
                  <a:cubicBezTo>
                    <a:pt x="57246" y="202249"/>
                    <a:pt x="57015" y="201411"/>
                    <a:pt x="56860" y="200649"/>
                  </a:cubicBezTo>
                  <a:cubicBezTo>
                    <a:pt x="56708" y="199887"/>
                    <a:pt x="56555" y="199163"/>
                    <a:pt x="56401" y="198477"/>
                  </a:cubicBezTo>
                  <a:cubicBezTo>
                    <a:pt x="56248" y="197791"/>
                    <a:pt x="56171" y="197144"/>
                    <a:pt x="56171" y="196534"/>
                  </a:cubicBezTo>
                  <a:cubicBezTo>
                    <a:pt x="56016" y="195315"/>
                    <a:pt x="56015" y="194019"/>
                    <a:pt x="56169" y="192648"/>
                  </a:cubicBezTo>
                  <a:cubicBezTo>
                    <a:pt x="56323" y="191276"/>
                    <a:pt x="56553" y="190286"/>
                    <a:pt x="56860" y="189676"/>
                  </a:cubicBezTo>
                  <a:cubicBezTo>
                    <a:pt x="56860" y="189371"/>
                    <a:pt x="56899" y="189143"/>
                    <a:pt x="56976" y="188990"/>
                  </a:cubicBezTo>
                  <a:cubicBezTo>
                    <a:pt x="57054" y="188838"/>
                    <a:pt x="57092" y="188609"/>
                    <a:pt x="57092" y="188304"/>
                  </a:cubicBezTo>
                  <a:lnTo>
                    <a:pt x="57092" y="187619"/>
                  </a:lnTo>
                  <a:lnTo>
                    <a:pt x="56632" y="187161"/>
                  </a:lnTo>
                  <a:cubicBezTo>
                    <a:pt x="56170" y="186704"/>
                    <a:pt x="56016" y="186323"/>
                    <a:pt x="56171" y="186018"/>
                  </a:cubicBezTo>
                  <a:cubicBezTo>
                    <a:pt x="56323" y="185256"/>
                    <a:pt x="56630" y="184647"/>
                    <a:pt x="57092" y="184190"/>
                  </a:cubicBezTo>
                  <a:cubicBezTo>
                    <a:pt x="57554" y="183732"/>
                    <a:pt x="57939" y="183351"/>
                    <a:pt x="58246" y="183047"/>
                  </a:cubicBezTo>
                  <a:cubicBezTo>
                    <a:pt x="58708" y="182589"/>
                    <a:pt x="58939" y="181980"/>
                    <a:pt x="58939" y="181218"/>
                  </a:cubicBezTo>
                  <a:lnTo>
                    <a:pt x="58939" y="180075"/>
                  </a:lnTo>
                  <a:cubicBezTo>
                    <a:pt x="58784" y="179922"/>
                    <a:pt x="58707" y="179770"/>
                    <a:pt x="58707" y="179618"/>
                  </a:cubicBezTo>
                  <a:cubicBezTo>
                    <a:pt x="58554" y="179465"/>
                    <a:pt x="58478" y="179160"/>
                    <a:pt x="58478" y="178703"/>
                  </a:cubicBezTo>
                  <a:cubicBezTo>
                    <a:pt x="58478" y="178246"/>
                    <a:pt x="58709" y="177522"/>
                    <a:pt x="59171" y="176531"/>
                  </a:cubicBezTo>
                  <a:cubicBezTo>
                    <a:pt x="59633" y="175541"/>
                    <a:pt x="60018" y="174741"/>
                    <a:pt x="60325" y="174131"/>
                  </a:cubicBezTo>
                  <a:cubicBezTo>
                    <a:pt x="60632" y="173674"/>
                    <a:pt x="60862" y="172874"/>
                    <a:pt x="61016" y="171731"/>
                  </a:cubicBezTo>
                  <a:cubicBezTo>
                    <a:pt x="61170" y="170588"/>
                    <a:pt x="61093" y="169712"/>
                    <a:pt x="60786" y="169102"/>
                  </a:cubicBezTo>
                  <a:cubicBezTo>
                    <a:pt x="60478" y="168492"/>
                    <a:pt x="60171" y="168035"/>
                    <a:pt x="59862" y="167730"/>
                  </a:cubicBezTo>
                  <a:cubicBezTo>
                    <a:pt x="59554" y="167426"/>
                    <a:pt x="59631" y="166968"/>
                    <a:pt x="60093" y="166359"/>
                  </a:cubicBezTo>
                  <a:cubicBezTo>
                    <a:pt x="60400" y="166054"/>
                    <a:pt x="60669" y="165330"/>
                    <a:pt x="60900" y="164187"/>
                  </a:cubicBezTo>
                  <a:cubicBezTo>
                    <a:pt x="61131" y="163044"/>
                    <a:pt x="61401" y="161558"/>
                    <a:pt x="61711" y="159729"/>
                  </a:cubicBezTo>
                  <a:cubicBezTo>
                    <a:pt x="62170" y="157748"/>
                    <a:pt x="62516" y="156262"/>
                    <a:pt x="62747" y="155272"/>
                  </a:cubicBezTo>
                  <a:cubicBezTo>
                    <a:pt x="62978" y="154281"/>
                    <a:pt x="63093" y="153405"/>
                    <a:pt x="63093" y="152643"/>
                  </a:cubicBezTo>
                  <a:cubicBezTo>
                    <a:pt x="63093" y="151881"/>
                    <a:pt x="63055" y="151385"/>
                    <a:pt x="62979" y="151157"/>
                  </a:cubicBezTo>
                  <a:cubicBezTo>
                    <a:pt x="62903" y="150928"/>
                    <a:pt x="61864" y="150128"/>
                    <a:pt x="59864" y="148757"/>
                  </a:cubicBezTo>
                  <a:cubicBezTo>
                    <a:pt x="58785" y="147995"/>
                    <a:pt x="57746" y="147309"/>
                    <a:pt x="56746" y="146699"/>
                  </a:cubicBezTo>
                  <a:cubicBezTo>
                    <a:pt x="55746" y="146090"/>
                    <a:pt x="54861" y="145556"/>
                    <a:pt x="54092" y="145099"/>
                  </a:cubicBezTo>
                  <a:cubicBezTo>
                    <a:pt x="53168" y="144489"/>
                    <a:pt x="52322" y="144032"/>
                    <a:pt x="51552" y="143727"/>
                  </a:cubicBezTo>
                  <a:lnTo>
                    <a:pt x="53399" y="145785"/>
                  </a:lnTo>
                  <a:lnTo>
                    <a:pt x="50166" y="144185"/>
                  </a:lnTo>
                  <a:cubicBezTo>
                    <a:pt x="50166" y="144337"/>
                    <a:pt x="50090" y="144489"/>
                    <a:pt x="49938" y="144642"/>
                  </a:cubicBezTo>
                  <a:cubicBezTo>
                    <a:pt x="49631" y="144947"/>
                    <a:pt x="49400" y="144870"/>
                    <a:pt x="49245" y="144413"/>
                  </a:cubicBezTo>
                  <a:cubicBezTo>
                    <a:pt x="49090" y="144261"/>
                    <a:pt x="48859" y="143956"/>
                    <a:pt x="48552" y="143499"/>
                  </a:cubicBezTo>
                  <a:cubicBezTo>
                    <a:pt x="48397" y="143346"/>
                    <a:pt x="48320" y="143118"/>
                    <a:pt x="48320" y="142813"/>
                  </a:cubicBezTo>
                  <a:cubicBezTo>
                    <a:pt x="48320" y="143118"/>
                    <a:pt x="48244" y="143346"/>
                    <a:pt x="48091" y="143499"/>
                  </a:cubicBezTo>
                  <a:cubicBezTo>
                    <a:pt x="47784" y="143804"/>
                    <a:pt x="47322" y="143956"/>
                    <a:pt x="46705" y="143956"/>
                  </a:cubicBezTo>
                  <a:cubicBezTo>
                    <a:pt x="45936" y="144261"/>
                    <a:pt x="45398" y="144185"/>
                    <a:pt x="45091" y="143727"/>
                  </a:cubicBezTo>
                  <a:lnTo>
                    <a:pt x="44630" y="143499"/>
                  </a:lnTo>
                  <a:lnTo>
                    <a:pt x="42323" y="143956"/>
                  </a:lnTo>
                  <a:cubicBezTo>
                    <a:pt x="42475" y="144261"/>
                    <a:pt x="42551" y="144489"/>
                    <a:pt x="42551" y="144642"/>
                  </a:cubicBezTo>
                  <a:cubicBezTo>
                    <a:pt x="42551" y="144947"/>
                    <a:pt x="42399" y="145099"/>
                    <a:pt x="42094" y="145099"/>
                  </a:cubicBezTo>
                  <a:cubicBezTo>
                    <a:pt x="41637" y="145099"/>
                    <a:pt x="41332" y="145023"/>
                    <a:pt x="41180" y="144870"/>
                  </a:cubicBezTo>
                  <a:cubicBezTo>
                    <a:pt x="41027" y="144870"/>
                    <a:pt x="40951" y="144794"/>
                    <a:pt x="40951" y="144642"/>
                  </a:cubicBezTo>
                  <a:lnTo>
                    <a:pt x="38894" y="145099"/>
                  </a:lnTo>
                  <a:lnTo>
                    <a:pt x="39808" y="146471"/>
                  </a:lnTo>
                  <a:cubicBezTo>
                    <a:pt x="40418" y="147385"/>
                    <a:pt x="40494" y="147842"/>
                    <a:pt x="40037" y="147842"/>
                  </a:cubicBezTo>
                  <a:cubicBezTo>
                    <a:pt x="39732" y="147842"/>
                    <a:pt x="39351" y="147690"/>
                    <a:pt x="38894" y="147385"/>
                  </a:cubicBezTo>
                  <a:cubicBezTo>
                    <a:pt x="38436" y="147080"/>
                    <a:pt x="38055" y="146775"/>
                    <a:pt x="37751" y="146471"/>
                  </a:cubicBezTo>
                  <a:cubicBezTo>
                    <a:pt x="37751" y="146166"/>
                    <a:pt x="37598" y="145861"/>
                    <a:pt x="37293" y="145556"/>
                  </a:cubicBezTo>
                  <a:lnTo>
                    <a:pt x="36836" y="145099"/>
                  </a:lnTo>
                  <a:cubicBezTo>
                    <a:pt x="36684" y="144947"/>
                    <a:pt x="36531" y="144642"/>
                    <a:pt x="36379" y="144185"/>
                  </a:cubicBezTo>
                  <a:cubicBezTo>
                    <a:pt x="36227" y="143880"/>
                    <a:pt x="36074" y="143575"/>
                    <a:pt x="35922" y="143270"/>
                  </a:cubicBezTo>
                  <a:cubicBezTo>
                    <a:pt x="35769" y="142965"/>
                    <a:pt x="35693" y="142661"/>
                    <a:pt x="35693" y="142356"/>
                  </a:cubicBezTo>
                  <a:cubicBezTo>
                    <a:pt x="35693" y="142051"/>
                    <a:pt x="35541" y="141899"/>
                    <a:pt x="35236" y="141899"/>
                  </a:cubicBezTo>
                  <a:lnTo>
                    <a:pt x="34779" y="141899"/>
                  </a:lnTo>
                  <a:lnTo>
                    <a:pt x="34550" y="143727"/>
                  </a:lnTo>
                  <a:lnTo>
                    <a:pt x="34093" y="143727"/>
                  </a:lnTo>
                  <a:cubicBezTo>
                    <a:pt x="33941" y="143727"/>
                    <a:pt x="33826" y="143689"/>
                    <a:pt x="33750" y="143613"/>
                  </a:cubicBezTo>
                  <a:cubicBezTo>
                    <a:pt x="33674" y="143537"/>
                    <a:pt x="33560" y="143499"/>
                    <a:pt x="33407" y="143499"/>
                  </a:cubicBezTo>
                  <a:lnTo>
                    <a:pt x="32036" y="143499"/>
                  </a:lnTo>
                  <a:cubicBezTo>
                    <a:pt x="31883" y="143499"/>
                    <a:pt x="31731" y="143575"/>
                    <a:pt x="31578" y="143727"/>
                  </a:cubicBezTo>
                  <a:cubicBezTo>
                    <a:pt x="31883" y="143880"/>
                    <a:pt x="32264" y="144108"/>
                    <a:pt x="32721" y="144413"/>
                  </a:cubicBezTo>
                  <a:cubicBezTo>
                    <a:pt x="33483" y="144870"/>
                    <a:pt x="34093" y="145480"/>
                    <a:pt x="34550" y="146242"/>
                  </a:cubicBezTo>
                  <a:cubicBezTo>
                    <a:pt x="34703" y="145937"/>
                    <a:pt x="34855" y="145709"/>
                    <a:pt x="35007" y="145556"/>
                  </a:cubicBezTo>
                  <a:cubicBezTo>
                    <a:pt x="35465" y="145099"/>
                    <a:pt x="35693" y="145480"/>
                    <a:pt x="35693" y="146699"/>
                  </a:cubicBezTo>
                  <a:cubicBezTo>
                    <a:pt x="36455" y="147156"/>
                    <a:pt x="37141" y="147614"/>
                    <a:pt x="37751" y="148071"/>
                  </a:cubicBezTo>
                  <a:cubicBezTo>
                    <a:pt x="38970" y="148985"/>
                    <a:pt x="39427" y="149747"/>
                    <a:pt x="39122" y="150357"/>
                  </a:cubicBezTo>
                  <a:lnTo>
                    <a:pt x="36150" y="149442"/>
                  </a:lnTo>
                  <a:lnTo>
                    <a:pt x="37522" y="150814"/>
                  </a:lnTo>
                  <a:cubicBezTo>
                    <a:pt x="38436" y="151728"/>
                    <a:pt x="38741" y="152414"/>
                    <a:pt x="38436" y="152871"/>
                  </a:cubicBezTo>
                  <a:cubicBezTo>
                    <a:pt x="37827" y="153176"/>
                    <a:pt x="37141" y="152909"/>
                    <a:pt x="36379" y="152071"/>
                  </a:cubicBezTo>
                  <a:cubicBezTo>
                    <a:pt x="35617" y="151233"/>
                    <a:pt x="35236" y="150204"/>
                    <a:pt x="35236" y="148985"/>
                  </a:cubicBezTo>
                  <a:cubicBezTo>
                    <a:pt x="34931" y="148223"/>
                    <a:pt x="34550" y="147537"/>
                    <a:pt x="34093" y="146928"/>
                  </a:cubicBezTo>
                  <a:cubicBezTo>
                    <a:pt x="33179" y="145556"/>
                    <a:pt x="32112" y="144642"/>
                    <a:pt x="30893" y="144185"/>
                  </a:cubicBezTo>
                  <a:cubicBezTo>
                    <a:pt x="30740" y="144337"/>
                    <a:pt x="30664" y="144489"/>
                    <a:pt x="30664" y="144642"/>
                  </a:cubicBezTo>
                  <a:lnTo>
                    <a:pt x="30664" y="145785"/>
                  </a:lnTo>
                  <a:cubicBezTo>
                    <a:pt x="30664" y="146090"/>
                    <a:pt x="30778" y="146699"/>
                    <a:pt x="31007" y="147614"/>
                  </a:cubicBezTo>
                  <a:cubicBezTo>
                    <a:pt x="31236" y="148528"/>
                    <a:pt x="31121" y="149061"/>
                    <a:pt x="30664" y="149214"/>
                  </a:cubicBezTo>
                  <a:cubicBezTo>
                    <a:pt x="30207" y="149366"/>
                    <a:pt x="29826" y="149290"/>
                    <a:pt x="29521" y="148985"/>
                  </a:cubicBezTo>
                  <a:lnTo>
                    <a:pt x="29292" y="148757"/>
                  </a:lnTo>
                  <a:cubicBezTo>
                    <a:pt x="29292" y="149214"/>
                    <a:pt x="29216" y="149595"/>
                    <a:pt x="29064" y="149900"/>
                  </a:cubicBezTo>
                  <a:cubicBezTo>
                    <a:pt x="28759" y="150357"/>
                    <a:pt x="28454" y="150433"/>
                    <a:pt x="28149" y="150128"/>
                  </a:cubicBezTo>
                  <a:cubicBezTo>
                    <a:pt x="27845" y="149823"/>
                    <a:pt x="27692" y="149557"/>
                    <a:pt x="27692" y="149328"/>
                  </a:cubicBezTo>
                  <a:cubicBezTo>
                    <a:pt x="27692" y="149099"/>
                    <a:pt x="27692" y="148833"/>
                    <a:pt x="27692" y="148528"/>
                  </a:cubicBezTo>
                  <a:cubicBezTo>
                    <a:pt x="27692" y="148223"/>
                    <a:pt x="27768" y="147918"/>
                    <a:pt x="27921" y="147614"/>
                  </a:cubicBezTo>
                  <a:lnTo>
                    <a:pt x="27006" y="147614"/>
                  </a:lnTo>
                  <a:cubicBezTo>
                    <a:pt x="26397" y="147614"/>
                    <a:pt x="26168" y="147233"/>
                    <a:pt x="26321" y="146471"/>
                  </a:cubicBezTo>
                  <a:cubicBezTo>
                    <a:pt x="26473" y="146013"/>
                    <a:pt x="26778" y="145556"/>
                    <a:pt x="27235" y="145099"/>
                  </a:cubicBezTo>
                  <a:cubicBezTo>
                    <a:pt x="27387" y="144947"/>
                    <a:pt x="27540" y="144870"/>
                    <a:pt x="27692" y="144870"/>
                  </a:cubicBezTo>
                  <a:cubicBezTo>
                    <a:pt x="26473" y="144870"/>
                    <a:pt x="25406" y="144794"/>
                    <a:pt x="24492" y="144642"/>
                  </a:cubicBezTo>
                  <a:cubicBezTo>
                    <a:pt x="23730" y="144489"/>
                    <a:pt x="23006" y="144261"/>
                    <a:pt x="22320" y="143956"/>
                  </a:cubicBezTo>
                  <a:cubicBezTo>
                    <a:pt x="21634" y="143651"/>
                    <a:pt x="21368" y="143118"/>
                    <a:pt x="21520" y="142356"/>
                  </a:cubicBezTo>
                  <a:lnTo>
                    <a:pt x="20834" y="142356"/>
                  </a:lnTo>
                  <a:cubicBezTo>
                    <a:pt x="20987" y="142813"/>
                    <a:pt x="21063" y="143346"/>
                    <a:pt x="21063" y="143956"/>
                  </a:cubicBezTo>
                  <a:cubicBezTo>
                    <a:pt x="21063" y="145175"/>
                    <a:pt x="20910" y="145861"/>
                    <a:pt x="20606" y="146013"/>
                  </a:cubicBezTo>
                  <a:cubicBezTo>
                    <a:pt x="19996" y="146166"/>
                    <a:pt x="19539" y="146013"/>
                    <a:pt x="19234" y="145556"/>
                  </a:cubicBezTo>
                  <a:cubicBezTo>
                    <a:pt x="19082" y="145404"/>
                    <a:pt x="19005" y="145175"/>
                    <a:pt x="19005" y="144870"/>
                  </a:cubicBezTo>
                  <a:lnTo>
                    <a:pt x="17634" y="146699"/>
                  </a:lnTo>
                  <a:cubicBezTo>
                    <a:pt x="17329" y="147156"/>
                    <a:pt x="16986" y="147652"/>
                    <a:pt x="16605" y="148185"/>
                  </a:cubicBezTo>
                  <a:cubicBezTo>
                    <a:pt x="16224" y="148718"/>
                    <a:pt x="15957" y="149061"/>
                    <a:pt x="15805" y="149214"/>
                  </a:cubicBezTo>
                  <a:cubicBezTo>
                    <a:pt x="15348" y="149671"/>
                    <a:pt x="15157" y="150052"/>
                    <a:pt x="15234" y="150357"/>
                  </a:cubicBezTo>
                  <a:cubicBezTo>
                    <a:pt x="15310" y="150662"/>
                    <a:pt x="15195" y="150585"/>
                    <a:pt x="14891" y="150128"/>
                  </a:cubicBezTo>
                  <a:cubicBezTo>
                    <a:pt x="14586" y="149976"/>
                    <a:pt x="14472" y="149785"/>
                    <a:pt x="14548" y="149557"/>
                  </a:cubicBezTo>
                  <a:cubicBezTo>
                    <a:pt x="14624" y="149328"/>
                    <a:pt x="14662" y="149138"/>
                    <a:pt x="14662" y="148985"/>
                  </a:cubicBezTo>
                  <a:cubicBezTo>
                    <a:pt x="14662" y="148833"/>
                    <a:pt x="14738" y="148680"/>
                    <a:pt x="14891" y="148528"/>
                  </a:cubicBezTo>
                  <a:lnTo>
                    <a:pt x="13976" y="148985"/>
                  </a:lnTo>
                  <a:cubicBezTo>
                    <a:pt x="13214" y="149442"/>
                    <a:pt x="12681" y="149519"/>
                    <a:pt x="12376" y="149214"/>
                  </a:cubicBezTo>
                  <a:cubicBezTo>
                    <a:pt x="12071" y="149214"/>
                    <a:pt x="11614" y="149061"/>
                    <a:pt x="11004" y="148757"/>
                  </a:cubicBezTo>
                  <a:cubicBezTo>
                    <a:pt x="10700" y="148604"/>
                    <a:pt x="10471" y="148528"/>
                    <a:pt x="10319" y="148528"/>
                  </a:cubicBezTo>
                  <a:cubicBezTo>
                    <a:pt x="9861" y="149138"/>
                    <a:pt x="9328" y="149747"/>
                    <a:pt x="8718" y="150357"/>
                  </a:cubicBezTo>
                  <a:cubicBezTo>
                    <a:pt x="7652" y="151424"/>
                    <a:pt x="6737" y="151957"/>
                    <a:pt x="5975" y="151957"/>
                  </a:cubicBezTo>
                  <a:cubicBezTo>
                    <a:pt x="5366" y="152262"/>
                    <a:pt x="4680" y="152262"/>
                    <a:pt x="3918" y="151957"/>
                  </a:cubicBezTo>
                  <a:cubicBezTo>
                    <a:pt x="3156" y="151652"/>
                    <a:pt x="3156" y="151195"/>
                    <a:pt x="3918" y="150585"/>
                  </a:cubicBezTo>
                  <a:cubicBezTo>
                    <a:pt x="4223" y="150281"/>
                    <a:pt x="4642" y="150052"/>
                    <a:pt x="5175" y="149900"/>
                  </a:cubicBezTo>
                  <a:cubicBezTo>
                    <a:pt x="5709" y="149747"/>
                    <a:pt x="6128" y="149519"/>
                    <a:pt x="6432" y="149214"/>
                  </a:cubicBezTo>
                  <a:cubicBezTo>
                    <a:pt x="6890" y="148909"/>
                    <a:pt x="7347" y="148680"/>
                    <a:pt x="7804" y="148528"/>
                  </a:cubicBezTo>
                  <a:lnTo>
                    <a:pt x="3232" y="147156"/>
                  </a:lnTo>
                  <a:cubicBezTo>
                    <a:pt x="3232" y="146699"/>
                    <a:pt x="3384" y="146242"/>
                    <a:pt x="3689" y="145785"/>
                  </a:cubicBezTo>
                  <a:cubicBezTo>
                    <a:pt x="4146" y="145023"/>
                    <a:pt x="5137" y="144642"/>
                    <a:pt x="6661" y="144642"/>
                  </a:cubicBezTo>
                  <a:cubicBezTo>
                    <a:pt x="5899" y="144337"/>
                    <a:pt x="5213" y="143956"/>
                    <a:pt x="4604" y="143499"/>
                  </a:cubicBezTo>
                  <a:cubicBezTo>
                    <a:pt x="3384" y="142584"/>
                    <a:pt x="3156" y="141899"/>
                    <a:pt x="3918" y="141441"/>
                  </a:cubicBezTo>
                  <a:cubicBezTo>
                    <a:pt x="3461" y="141137"/>
                    <a:pt x="3080" y="140756"/>
                    <a:pt x="2775" y="140298"/>
                  </a:cubicBezTo>
                  <a:cubicBezTo>
                    <a:pt x="2165" y="139384"/>
                    <a:pt x="2013" y="138774"/>
                    <a:pt x="2318" y="138470"/>
                  </a:cubicBezTo>
                  <a:cubicBezTo>
                    <a:pt x="2470" y="138165"/>
                    <a:pt x="2775" y="138089"/>
                    <a:pt x="3232" y="138241"/>
                  </a:cubicBezTo>
                  <a:cubicBezTo>
                    <a:pt x="3689" y="138393"/>
                    <a:pt x="4070" y="138622"/>
                    <a:pt x="4375" y="138927"/>
                  </a:cubicBezTo>
                  <a:cubicBezTo>
                    <a:pt x="4832" y="139232"/>
                    <a:pt x="5289" y="139613"/>
                    <a:pt x="5747" y="140070"/>
                  </a:cubicBezTo>
                  <a:cubicBezTo>
                    <a:pt x="5594" y="139613"/>
                    <a:pt x="5442" y="139079"/>
                    <a:pt x="5289" y="138470"/>
                  </a:cubicBezTo>
                  <a:cubicBezTo>
                    <a:pt x="4985" y="137250"/>
                    <a:pt x="4908" y="136488"/>
                    <a:pt x="5061" y="136184"/>
                  </a:cubicBezTo>
                  <a:cubicBezTo>
                    <a:pt x="5061" y="136031"/>
                    <a:pt x="5289" y="135955"/>
                    <a:pt x="5747" y="135955"/>
                  </a:cubicBezTo>
                  <a:cubicBezTo>
                    <a:pt x="5899" y="136107"/>
                    <a:pt x="6051" y="136184"/>
                    <a:pt x="6204" y="136184"/>
                  </a:cubicBezTo>
                  <a:cubicBezTo>
                    <a:pt x="6356" y="135726"/>
                    <a:pt x="6585" y="135345"/>
                    <a:pt x="6890" y="135041"/>
                  </a:cubicBezTo>
                  <a:cubicBezTo>
                    <a:pt x="7194" y="134431"/>
                    <a:pt x="7499" y="134279"/>
                    <a:pt x="7804" y="134583"/>
                  </a:cubicBezTo>
                  <a:cubicBezTo>
                    <a:pt x="7956" y="135041"/>
                    <a:pt x="8033" y="136031"/>
                    <a:pt x="8033" y="137555"/>
                  </a:cubicBezTo>
                  <a:cubicBezTo>
                    <a:pt x="8033" y="138165"/>
                    <a:pt x="7956" y="138927"/>
                    <a:pt x="7804" y="139841"/>
                  </a:cubicBezTo>
                  <a:lnTo>
                    <a:pt x="8261" y="139384"/>
                  </a:lnTo>
                  <a:cubicBezTo>
                    <a:pt x="8566" y="139079"/>
                    <a:pt x="8947" y="139079"/>
                    <a:pt x="9404" y="139384"/>
                  </a:cubicBezTo>
                  <a:cubicBezTo>
                    <a:pt x="9557" y="139536"/>
                    <a:pt x="9633" y="139841"/>
                    <a:pt x="9633" y="140298"/>
                  </a:cubicBezTo>
                  <a:lnTo>
                    <a:pt x="9633" y="140984"/>
                  </a:lnTo>
                  <a:cubicBezTo>
                    <a:pt x="9785" y="140527"/>
                    <a:pt x="10014" y="140070"/>
                    <a:pt x="10319" y="139613"/>
                  </a:cubicBezTo>
                  <a:cubicBezTo>
                    <a:pt x="10776" y="138851"/>
                    <a:pt x="11309" y="138546"/>
                    <a:pt x="11919" y="138698"/>
                  </a:cubicBezTo>
                  <a:cubicBezTo>
                    <a:pt x="11766" y="138241"/>
                    <a:pt x="11766" y="137860"/>
                    <a:pt x="11919" y="137555"/>
                  </a:cubicBezTo>
                  <a:cubicBezTo>
                    <a:pt x="12071" y="137250"/>
                    <a:pt x="12224" y="137022"/>
                    <a:pt x="12376" y="136869"/>
                  </a:cubicBezTo>
                  <a:cubicBezTo>
                    <a:pt x="12528" y="136717"/>
                    <a:pt x="12986" y="136717"/>
                    <a:pt x="13748" y="136869"/>
                  </a:cubicBezTo>
                  <a:cubicBezTo>
                    <a:pt x="13595" y="136565"/>
                    <a:pt x="13443" y="136107"/>
                    <a:pt x="13290" y="135498"/>
                  </a:cubicBezTo>
                  <a:cubicBezTo>
                    <a:pt x="12986" y="134431"/>
                    <a:pt x="12909" y="133669"/>
                    <a:pt x="13062" y="133212"/>
                  </a:cubicBezTo>
                  <a:cubicBezTo>
                    <a:pt x="13062" y="132450"/>
                    <a:pt x="13290" y="132297"/>
                    <a:pt x="13748" y="132755"/>
                  </a:cubicBezTo>
                  <a:lnTo>
                    <a:pt x="14205" y="133212"/>
                  </a:lnTo>
                  <a:cubicBezTo>
                    <a:pt x="13900" y="132450"/>
                    <a:pt x="13824" y="131764"/>
                    <a:pt x="13976" y="131154"/>
                  </a:cubicBezTo>
                  <a:cubicBezTo>
                    <a:pt x="14281" y="130088"/>
                    <a:pt x="15424" y="130088"/>
                    <a:pt x="17405" y="131154"/>
                  </a:cubicBezTo>
                  <a:cubicBezTo>
                    <a:pt x="17253" y="130697"/>
                    <a:pt x="17253" y="130240"/>
                    <a:pt x="17405" y="129783"/>
                  </a:cubicBezTo>
                  <a:cubicBezTo>
                    <a:pt x="17405" y="128868"/>
                    <a:pt x="17786" y="128259"/>
                    <a:pt x="18548" y="127954"/>
                  </a:cubicBezTo>
                  <a:cubicBezTo>
                    <a:pt x="19310" y="127954"/>
                    <a:pt x="19996" y="128411"/>
                    <a:pt x="20606" y="129326"/>
                  </a:cubicBezTo>
                  <a:cubicBezTo>
                    <a:pt x="20910" y="129783"/>
                    <a:pt x="21139" y="130240"/>
                    <a:pt x="21291" y="130697"/>
                  </a:cubicBezTo>
                  <a:lnTo>
                    <a:pt x="21520" y="127268"/>
                  </a:lnTo>
                  <a:lnTo>
                    <a:pt x="20377" y="127268"/>
                  </a:lnTo>
                  <a:cubicBezTo>
                    <a:pt x="19615" y="127268"/>
                    <a:pt x="19005" y="127040"/>
                    <a:pt x="18548" y="126582"/>
                  </a:cubicBezTo>
                  <a:cubicBezTo>
                    <a:pt x="18243" y="126430"/>
                    <a:pt x="18167" y="126201"/>
                    <a:pt x="18320" y="125897"/>
                  </a:cubicBezTo>
                  <a:cubicBezTo>
                    <a:pt x="18472" y="125592"/>
                    <a:pt x="18624" y="125287"/>
                    <a:pt x="18777" y="124982"/>
                  </a:cubicBezTo>
                  <a:cubicBezTo>
                    <a:pt x="18929" y="124677"/>
                    <a:pt x="19158" y="124373"/>
                    <a:pt x="19463" y="124068"/>
                  </a:cubicBezTo>
                  <a:lnTo>
                    <a:pt x="17634" y="124525"/>
                  </a:lnTo>
                  <a:cubicBezTo>
                    <a:pt x="17177" y="124677"/>
                    <a:pt x="16681" y="124830"/>
                    <a:pt x="16148" y="124982"/>
                  </a:cubicBezTo>
                  <a:cubicBezTo>
                    <a:pt x="15615" y="125135"/>
                    <a:pt x="15272" y="125135"/>
                    <a:pt x="15119" y="124982"/>
                  </a:cubicBezTo>
                  <a:cubicBezTo>
                    <a:pt x="14357" y="124830"/>
                    <a:pt x="13824" y="124525"/>
                    <a:pt x="13519" y="124068"/>
                  </a:cubicBezTo>
                  <a:cubicBezTo>
                    <a:pt x="13214" y="123915"/>
                    <a:pt x="13062" y="123763"/>
                    <a:pt x="13062" y="123611"/>
                  </a:cubicBezTo>
                  <a:lnTo>
                    <a:pt x="13062" y="122239"/>
                  </a:lnTo>
                  <a:lnTo>
                    <a:pt x="9633" y="123839"/>
                  </a:lnTo>
                  <a:cubicBezTo>
                    <a:pt x="9480" y="123230"/>
                    <a:pt x="9480" y="122620"/>
                    <a:pt x="9633" y="122010"/>
                  </a:cubicBezTo>
                  <a:cubicBezTo>
                    <a:pt x="9938" y="120944"/>
                    <a:pt x="10928" y="120486"/>
                    <a:pt x="12605" y="120639"/>
                  </a:cubicBezTo>
                  <a:cubicBezTo>
                    <a:pt x="11690" y="120486"/>
                    <a:pt x="10928" y="120182"/>
                    <a:pt x="10319" y="119724"/>
                  </a:cubicBezTo>
                  <a:cubicBezTo>
                    <a:pt x="8795" y="119115"/>
                    <a:pt x="8109" y="118353"/>
                    <a:pt x="8261" y="117438"/>
                  </a:cubicBezTo>
                  <a:cubicBezTo>
                    <a:pt x="8566" y="116676"/>
                    <a:pt x="9176" y="116295"/>
                    <a:pt x="10090" y="116295"/>
                  </a:cubicBezTo>
                  <a:lnTo>
                    <a:pt x="11233" y="116295"/>
                  </a:lnTo>
                  <a:lnTo>
                    <a:pt x="13748" y="114695"/>
                  </a:lnTo>
                  <a:lnTo>
                    <a:pt x="13748" y="113324"/>
                  </a:lnTo>
                  <a:cubicBezTo>
                    <a:pt x="13443" y="113171"/>
                    <a:pt x="13214" y="112943"/>
                    <a:pt x="13062" y="112638"/>
                  </a:cubicBezTo>
                  <a:cubicBezTo>
                    <a:pt x="12757" y="112028"/>
                    <a:pt x="12757" y="111495"/>
                    <a:pt x="13062" y="111038"/>
                  </a:cubicBezTo>
                  <a:cubicBezTo>
                    <a:pt x="13214" y="110733"/>
                    <a:pt x="13671" y="110580"/>
                    <a:pt x="14433" y="110580"/>
                  </a:cubicBezTo>
                  <a:cubicBezTo>
                    <a:pt x="14738" y="110580"/>
                    <a:pt x="15043" y="110657"/>
                    <a:pt x="15348" y="110809"/>
                  </a:cubicBezTo>
                  <a:lnTo>
                    <a:pt x="15348" y="110123"/>
                  </a:lnTo>
                  <a:cubicBezTo>
                    <a:pt x="15348" y="109361"/>
                    <a:pt x="15500" y="108828"/>
                    <a:pt x="15805" y="108523"/>
                  </a:cubicBezTo>
                  <a:cubicBezTo>
                    <a:pt x="16262" y="108523"/>
                    <a:pt x="16796" y="108828"/>
                    <a:pt x="17405" y="109437"/>
                  </a:cubicBezTo>
                  <a:cubicBezTo>
                    <a:pt x="17710" y="109742"/>
                    <a:pt x="18015" y="110123"/>
                    <a:pt x="18320" y="110580"/>
                  </a:cubicBezTo>
                  <a:cubicBezTo>
                    <a:pt x="18320" y="110276"/>
                    <a:pt x="18396" y="109895"/>
                    <a:pt x="18548" y="109437"/>
                  </a:cubicBezTo>
                  <a:cubicBezTo>
                    <a:pt x="18853" y="108523"/>
                    <a:pt x="19463" y="108066"/>
                    <a:pt x="20377" y="108066"/>
                  </a:cubicBezTo>
                  <a:cubicBezTo>
                    <a:pt x="19920" y="108066"/>
                    <a:pt x="19463" y="107990"/>
                    <a:pt x="19005" y="107837"/>
                  </a:cubicBezTo>
                  <a:cubicBezTo>
                    <a:pt x="18091" y="107532"/>
                    <a:pt x="17710" y="107151"/>
                    <a:pt x="17862" y="106694"/>
                  </a:cubicBezTo>
                  <a:cubicBezTo>
                    <a:pt x="16491" y="107151"/>
                    <a:pt x="15348" y="107609"/>
                    <a:pt x="14433" y="108066"/>
                  </a:cubicBezTo>
                  <a:cubicBezTo>
                    <a:pt x="13519" y="108371"/>
                    <a:pt x="12719" y="108713"/>
                    <a:pt x="12033" y="109094"/>
                  </a:cubicBezTo>
                  <a:cubicBezTo>
                    <a:pt x="11347" y="109475"/>
                    <a:pt x="10852" y="109666"/>
                    <a:pt x="10547" y="109666"/>
                  </a:cubicBezTo>
                  <a:cubicBezTo>
                    <a:pt x="10242" y="109818"/>
                    <a:pt x="10395" y="109590"/>
                    <a:pt x="11004" y="108980"/>
                  </a:cubicBezTo>
                  <a:cubicBezTo>
                    <a:pt x="11309" y="108675"/>
                    <a:pt x="11690" y="108371"/>
                    <a:pt x="12147" y="108066"/>
                  </a:cubicBezTo>
                  <a:cubicBezTo>
                    <a:pt x="11538" y="107609"/>
                    <a:pt x="11157" y="107151"/>
                    <a:pt x="11004" y="106694"/>
                  </a:cubicBezTo>
                  <a:cubicBezTo>
                    <a:pt x="10700" y="105932"/>
                    <a:pt x="11614" y="105627"/>
                    <a:pt x="13748" y="105780"/>
                  </a:cubicBezTo>
                  <a:cubicBezTo>
                    <a:pt x="13138" y="105170"/>
                    <a:pt x="12833" y="104561"/>
                    <a:pt x="12833" y="103951"/>
                  </a:cubicBezTo>
                  <a:cubicBezTo>
                    <a:pt x="12528" y="102732"/>
                    <a:pt x="13595" y="102046"/>
                    <a:pt x="16034" y="101894"/>
                  </a:cubicBezTo>
                  <a:cubicBezTo>
                    <a:pt x="16338" y="101436"/>
                    <a:pt x="16796" y="100979"/>
                    <a:pt x="17405" y="100522"/>
                  </a:cubicBezTo>
                  <a:cubicBezTo>
                    <a:pt x="17862" y="100217"/>
                    <a:pt x="18472" y="100027"/>
                    <a:pt x="19234" y="99950"/>
                  </a:cubicBezTo>
                  <a:cubicBezTo>
                    <a:pt x="19996" y="99874"/>
                    <a:pt x="20834" y="100141"/>
                    <a:pt x="21749" y="100751"/>
                  </a:cubicBezTo>
                  <a:cubicBezTo>
                    <a:pt x="21901" y="100446"/>
                    <a:pt x="22130" y="100141"/>
                    <a:pt x="22434" y="99836"/>
                  </a:cubicBezTo>
                  <a:cubicBezTo>
                    <a:pt x="22892" y="99379"/>
                    <a:pt x="23577" y="99379"/>
                    <a:pt x="24492" y="99836"/>
                  </a:cubicBezTo>
                  <a:lnTo>
                    <a:pt x="24263" y="97093"/>
                  </a:lnTo>
                  <a:cubicBezTo>
                    <a:pt x="23958" y="96941"/>
                    <a:pt x="23577" y="96636"/>
                    <a:pt x="23120" y="96179"/>
                  </a:cubicBezTo>
                  <a:cubicBezTo>
                    <a:pt x="22206" y="95569"/>
                    <a:pt x="21596" y="94959"/>
                    <a:pt x="21291" y="94350"/>
                  </a:cubicBezTo>
                  <a:cubicBezTo>
                    <a:pt x="20987" y="94045"/>
                    <a:pt x="20949" y="93550"/>
                    <a:pt x="21177" y="92864"/>
                  </a:cubicBezTo>
                  <a:cubicBezTo>
                    <a:pt x="21406" y="92178"/>
                    <a:pt x="21672" y="92140"/>
                    <a:pt x="21977" y="92750"/>
                  </a:cubicBezTo>
                  <a:cubicBezTo>
                    <a:pt x="22282" y="93359"/>
                    <a:pt x="22663" y="93893"/>
                    <a:pt x="23120" y="94350"/>
                  </a:cubicBezTo>
                  <a:cubicBezTo>
                    <a:pt x="23273" y="94502"/>
                    <a:pt x="23349" y="94655"/>
                    <a:pt x="23349" y="94807"/>
                  </a:cubicBezTo>
                  <a:cubicBezTo>
                    <a:pt x="23501" y="94502"/>
                    <a:pt x="23730" y="94197"/>
                    <a:pt x="24035" y="93893"/>
                  </a:cubicBezTo>
                  <a:cubicBezTo>
                    <a:pt x="24339" y="93588"/>
                    <a:pt x="24568" y="93359"/>
                    <a:pt x="24720" y="93207"/>
                  </a:cubicBezTo>
                  <a:cubicBezTo>
                    <a:pt x="24873" y="93054"/>
                    <a:pt x="25101" y="92826"/>
                    <a:pt x="25406" y="92521"/>
                  </a:cubicBezTo>
                  <a:cubicBezTo>
                    <a:pt x="25863" y="92216"/>
                    <a:pt x="26359" y="91911"/>
                    <a:pt x="26892" y="91607"/>
                  </a:cubicBezTo>
                  <a:cubicBezTo>
                    <a:pt x="27426" y="91302"/>
                    <a:pt x="27692" y="91302"/>
                    <a:pt x="27692" y="91607"/>
                  </a:cubicBezTo>
                  <a:lnTo>
                    <a:pt x="27692" y="92521"/>
                  </a:lnTo>
                  <a:cubicBezTo>
                    <a:pt x="27692" y="92826"/>
                    <a:pt x="27768" y="93054"/>
                    <a:pt x="27921" y="93207"/>
                  </a:cubicBezTo>
                  <a:lnTo>
                    <a:pt x="28149" y="91835"/>
                  </a:lnTo>
                  <a:lnTo>
                    <a:pt x="27921" y="90006"/>
                  </a:lnTo>
                  <a:cubicBezTo>
                    <a:pt x="26549" y="90311"/>
                    <a:pt x="25406" y="90464"/>
                    <a:pt x="24492" y="90464"/>
                  </a:cubicBezTo>
                  <a:cubicBezTo>
                    <a:pt x="23730" y="90464"/>
                    <a:pt x="23044" y="90311"/>
                    <a:pt x="22434" y="90006"/>
                  </a:cubicBezTo>
                  <a:cubicBezTo>
                    <a:pt x="21825" y="89702"/>
                    <a:pt x="21672" y="89168"/>
                    <a:pt x="21977" y="88406"/>
                  </a:cubicBezTo>
                  <a:cubicBezTo>
                    <a:pt x="21825" y="88711"/>
                    <a:pt x="21672" y="88940"/>
                    <a:pt x="21520" y="89092"/>
                  </a:cubicBezTo>
                  <a:cubicBezTo>
                    <a:pt x="21215" y="89397"/>
                    <a:pt x="20910" y="89549"/>
                    <a:pt x="20606" y="89549"/>
                  </a:cubicBezTo>
                  <a:cubicBezTo>
                    <a:pt x="20148" y="89549"/>
                    <a:pt x="19844" y="89473"/>
                    <a:pt x="19691" y="89321"/>
                  </a:cubicBezTo>
                  <a:lnTo>
                    <a:pt x="19234" y="88863"/>
                  </a:lnTo>
                  <a:cubicBezTo>
                    <a:pt x="19234" y="89321"/>
                    <a:pt x="19158" y="89702"/>
                    <a:pt x="19005" y="90006"/>
                  </a:cubicBezTo>
                  <a:cubicBezTo>
                    <a:pt x="18548" y="90768"/>
                    <a:pt x="18167" y="91073"/>
                    <a:pt x="17862" y="90921"/>
                  </a:cubicBezTo>
                  <a:cubicBezTo>
                    <a:pt x="16491" y="90921"/>
                    <a:pt x="15957" y="90616"/>
                    <a:pt x="16262" y="90006"/>
                  </a:cubicBezTo>
                  <a:cubicBezTo>
                    <a:pt x="16567" y="89397"/>
                    <a:pt x="16796" y="89016"/>
                    <a:pt x="16948" y="88863"/>
                  </a:cubicBezTo>
                  <a:cubicBezTo>
                    <a:pt x="17100" y="88711"/>
                    <a:pt x="17177" y="88559"/>
                    <a:pt x="17177" y="88406"/>
                  </a:cubicBezTo>
                  <a:lnTo>
                    <a:pt x="16262" y="87492"/>
                  </a:lnTo>
                  <a:cubicBezTo>
                    <a:pt x="15653" y="87492"/>
                    <a:pt x="15043" y="87568"/>
                    <a:pt x="14433" y="87720"/>
                  </a:cubicBezTo>
                  <a:cubicBezTo>
                    <a:pt x="13214" y="88025"/>
                    <a:pt x="12452" y="88330"/>
                    <a:pt x="12147" y="88635"/>
                  </a:cubicBezTo>
                  <a:cubicBezTo>
                    <a:pt x="11843" y="88940"/>
                    <a:pt x="11385" y="89282"/>
                    <a:pt x="10776" y="89663"/>
                  </a:cubicBezTo>
                  <a:cubicBezTo>
                    <a:pt x="10166" y="90044"/>
                    <a:pt x="9861" y="90159"/>
                    <a:pt x="9861" y="90006"/>
                  </a:cubicBezTo>
                  <a:cubicBezTo>
                    <a:pt x="9861" y="89092"/>
                    <a:pt x="10242" y="88482"/>
                    <a:pt x="11004" y="88178"/>
                  </a:cubicBezTo>
                  <a:cubicBezTo>
                    <a:pt x="11157" y="88178"/>
                    <a:pt x="11462" y="88101"/>
                    <a:pt x="11919" y="87949"/>
                  </a:cubicBezTo>
                  <a:cubicBezTo>
                    <a:pt x="12376" y="87797"/>
                    <a:pt x="12833" y="87644"/>
                    <a:pt x="13290" y="87492"/>
                  </a:cubicBezTo>
                  <a:cubicBezTo>
                    <a:pt x="13900" y="87339"/>
                    <a:pt x="14510" y="87111"/>
                    <a:pt x="15119" y="86806"/>
                  </a:cubicBezTo>
                  <a:lnTo>
                    <a:pt x="14662" y="85892"/>
                  </a:lnTo>
                  <a:cubicBezTo>
                    <a:pt x="14357" y="85282"/>
                    <a:pt x="14510" y="84672"/>
                    <a:pt x="15119" y="84063"/>
                  </a:cubicBezTo>
                  <a:cubicBezTo>
                    <a:pt x="14052" y="84063"/>
                    <a:pt x="13062" y="83987"/>
                    <a:pt x="12147" y="83834"/>
                  </a:cubicBezTo>
                  <a:cubicBezTo>
                    <a:pt x="10166" y="83529"/>
                    <a:pt x="8795" y="83148"/>
                    <a:pt x="8033" y="82691"/>
                  </a:cubicBezTo>
                  <a:cubicBezTo>
                    <a:pt x="7575" y="82386"/>
                    <a:pt x="7347" y="81929"/>
                    <a:pt x="7347" y="81320"/>
                  </a:cubicBezTo>
                  <a:lnTo>
                    <a:pt x="7347" y="80862"/>
                  </a:lnTo>
                  <a:lnTo>
                    <a:pt x="6890" y="80405"/>
                  </a:lnTo>
                  <a:cubicBezTo>
                    <a:pt x="6737" y="80253"/>
                    <a:pt x="6661" y="79719"/>
                    <a:pt x="6661" y="78805"/>
                  </a:cubicBezTo>
                  <a:cubicBezTo>
                    <a:pt x="6661" y="78653"/>
                    <a:pt x="6813" y="78576"/>
                    <a:pt x="7118" y="78576"/>
                  </a:cubicBezTo>
                  <a:cubicBezTo>
                    <a:pt x="7271" y="78729"/>
                    <a:pt x="7499" y="78805"/>
                    <a:pt x="7804" y="78805"/>
                  </a:cubicBezTo>
                  <a:cubicBezTo>
                    <a:pt x="7652" y="78653"/>
                    <a:pt x="7575" y="78424"/>
                    <a:pt x="7575" y="78119"/>
                  </a:cubicBezTo>
                  <a:cubicBezTo>
                    <a:pt x="7575" y="77814"/>
                    <a:pt x="7880" y="77433"/>
                    <a:pt x="8490" y="76976"/>
                  </a:cubicBezTo>
                  <a:cubicBezTo>
                    <a:pt x="9252" y="76976"/>
                    <a:pt x="9785" y="77129"/>
                    <a:pt x="10090" y="77433"/>
                  </a:cubicBezTo>
                  <a:cubicBezTo>
                    <a:pt x="10242" y="77586"/>
                    <a:pt x="10319" y="77814"/>
                    <a:pt x="10319" y="78119"/>
                  </a:cubicBezTo>
                  <a:lnTo>
                    <a:pt x="11004" y="76062"/>
                  </a:lnTo>
                  <a:cubicBezTo>
                    <a:pt x="10547" y="76062"/>
                    <a:pt x="10014" y="75986"/>
                    <a:pt x="9404" y="75833"/>
                  </a:cubicBezTo>
                  <a:cubicBezTo>
                    <a:pt x="8947" y="75681"/>
                    <a:pt x="8528" y="75605"/>
                    <a:pt x="8147" y="75605"/>
                  </a:cubicBezTo>
                  <a:cubicBezTo>
                    <a:pt x="7766" y="75605"/>
                    <a:pt x="7499" y="75452"/>
                    <a:pt x="7347" y="75147"/>
                  </a:cubicBezTo>
                  <a:cubicBezTo>
                    <a:pt x="6585" y="74538"/>
                    <a:pt x="6509" y="73928"/>
                    <a:pt x="7118" y="73319"/>
                  </a:cubicBezTo>
                  <a:cubicBezTo>
                    <a:pt x="7423" y="73166"/>
                    <a:pt x="7690" y="72976"/>
                    <a:pt x="7918" y="72747"/>
                  </a:cubicBezTo>
                  <a:cubicBezTo>
                    <a:pt x="8147" y="72518"/>
                    <a:pt x="8642" y="72557"/>
                    <a:pt x="9404" y="72861"/>
                  </a:cubicBezTo>
                  <a:cubicBezTo>
                    <a:pt x="9709" y="73014"/>
                    <a:pt x="10090" y="73319"/>
                    <a:pt x="10547" y="73776"/>
                  </a:cubicBezTo>
                  <a:lnTo>
                    <a:pt x="11004" y="74233"/>
                  </a:lnTo>
                  <a:cubicBezTo>
                    <a:pt x="10852" y="73776"/>
                    <a:pt x="10776" y="73242"/>
                    <a:pt x="10776" y="72633"/>
                  </a:cubicBezTo>
                  <a:cubicBezTo>
                    <a:pt x="10776" y="71566"/>
                    <a:pt x="11233" y="70956"/>
                    <a:pt x="12147" y="70804"/>
                  </a:cubicBezTo>
                  <a:cubicBezTo>
                    <a:pt x="11081" y="71109"/>
                    <a:pt x="10090" y="71337"/>
                    <a:pt x="9176" y="71490"/>
                  </a:cubicBezTo>
                  <a:cubicBezTo>
                    <a:pt x="8414" y="71642"/>
                    <a:pt x="7690" y="71756"/>
                    <a:pt x="7004" y="71833"/>
                  </a:cubicBezTo>
                  <a:cubicBezTo>
                    <a:pt x="6318" y="71909"/>
                    <a:pt x="5823" y="71795"/>
                    <a:pt x="5518" y="71490"/>
                  </a:cubicBezTo>
                  <a:cubicBezTo>
                    <a:pt x="3994" y="70728"/>
                    <a:pt x="3537" y="70271"/>
                    <a:pt x="4146" y="70118"/>
                  </a:cubicBezTo>
                  <a:cubicBezTo>
                    <a:pt x="4756" y="69813"/>
                    <a:pt x="5442" y="69661"/>
                    <a:pt x="6204" y="69661"/>
                  </a:cubicBezTo>
                  <a:lnTo>
                    <a:pt x="7804" y="69661"/>
                  </a:lnTo>
                  <a:cubicBezTo>
                    <a:pt x="7347" y="69051"/>
                    <a:pt x="7042" y="68518"/>
                    <a:pt x="6890" y="68061"/>
                  </a:cubicBezTo>
                  <a:cubicBezTo>
                    <a:pt x="6585" y="67146"/>
                    <a:pt x="7042" y="66765"/>
                    <a:pt x="8261" y="66918"/>
                  </a:cubicBezTo>
                  <a:cubicBezTo>
                    <a:pt x="8414" y="66461"/>
                    <a:pt x="8642" y="66080"/>
                    <a:pt x="8947" y="65775"/>
                  </a:cubicBezTo>
                  <a:cubicBezTo>
                    <a:pt x="9557" y="65165"/>
                    <a:pt x="10090" y="65318"/>
                    <a:pt x="10547" y="66232"/>
                  </a:cubicBezTo>
                  <a:cubicBezTo>
                    <a:pt x="10547" y="65775"/>
                    <a:pt x="10700" y="65394"/>
                    <a:pt x="11004" y="65089"/>
                  </a:cubicBezTo>
                  <a:cubicBezTo>
                    <a:pt x="11309" y="64479"/>
                    <a:pt x="11919" y="64937"/>
                    <a:pt x="12833" y="66461"/>
                  </a:cubicBezTo>
                  <a:lnTo>
                    <a:pt x="14891" y="69661"/>
                  </a:lnTo>
                  <a:lnTo>
                    <a:pt x="17862" y="69890"/>
                  </a:lnTo>
                  <a:lnTo>
                    <a:pt x="18548" y="68518"/>
                  </a:lnTo>
                  <a:cubicBezTo>
                    <a:pt x="18243" y="68366"/>
                    <a:pt x="17939" y="68137"/>
                    <a:pt x="17634" y="67832"/>
                  </a:cubicBezTo>
                  <a:cubicBezTo>
                    <a:pt x="17329" y="67527"/>
                    <a:pt x="17024" y="67261"/>
                    <a:pt x="16719" y="67032"/>
                  </a:cubicBezTo>
                  <a:cubicBezTo>
                    <a:pt x="16415" y="66803"/>
                    <a:pt x="16186" y="66537"/>
                    <a:pt x="16034" y="66232"/>
                  </a:cubicBezTo>
                  <a:cubicBezTo>
                    <a:pt x="15881" y="65927"/>
                    <a:pt x="15653" y="65737"/>
                    <a:pt x="15348" y="65660"/>
                  </a:cubicBezTo>
                  <a:cubicBezTo>
                    <a:pt x="15043" y="65584"/>
                    <a:pt x="14738" y="65394"/>
                    <a:pt x="14433" y="65089"/>
                  </a:cubicBezTo>
                  <a:cubicBezTo>
                    <a:pt x="13976" y="64937"/>
                    <a:pt x="13519" y="64708"/>
                    <a:pt x="13062" y="64403"/>
                  </a:cubicBezTo>
                  <a:lnTo>
                    <a:pt x="12376" y="64175"/>
                  </a:lnTo>
                  <a:lnTo>
                    <a:pt x="13748" y="63260"/>
                  </a:lnTo>
                  <a:lnTo>
                    <a:pt x="11004" y="62346"/>
                  </a:lnTo>
                  <a:cubicBezTo>
                    <a:pt x="11004" y="61889"/>
                    <a:pt x="11157" y="61508"/>
                    <a:pt x="11462" y="61203"/>
                  </a:cubicBezTo>
                  <a:cubicBezTo>
                    <a:pt x="12071" y="60593"/>
                    <a:pt x="12833" y="60746"/>
                    <a:pt x="13748" y="61660"/>
                  </a:cubicBezTo>
                  <a:lnTo>
                    <a:pt x="14662" y="59831"/>
                  </a:lnTo>
                  <a:lnTo>
                    <a:pt x="8490" y="59831"/>
                  </a:lnTo>
                  <a:lnTo>
                    <a:pt x="9861" y="59145"/>
                  </a:lnTo>
                  <a:cubicBezTo>
                    <a:pt x="9557" y="58536"/>
                    <a:pt x="9404" y="58002"/>
                    <a:pt x="9404" y="57545"/>
                  </a:cubicBezTo>
                  <a:cubicBezTo>
                    <a:pt x="9404" y="56631"/>
                    <a:pt x="10014" y="56478"/>
                    <a:pt x="11233" y="57088"/>
                  </a:cubicBezTo>
                  <a:cubicBezTo>
                    <a:pt x="11995" y="57393"/>
                    <a:pt x="12605" y="57621"/>
                    <a:pt x="13062" y="57774"/>
                  </a:cubicBezTo>
                  <a:cubicBezTo>
                    <a:pt x="13519" y="57926"/>
                    <a:pt x="13900" y="58079"/>
                    <a:pt x="14205" y="58231"/>
                  </a:cubicBezTo>
                  <a:cubicBezTo>
                    <a:pt x="14510" y="58383"/>
                    <a:pt x="14738" y="58460"/>
                    <a:pt x="14891" y="58460"/>
                  </a:cubicBezTo>
                  <a:cubicBezTo>
                    <a:pt x="14586" y="57850"/>
                    <a:pt x="14281" y="57317"/>
                    <a:pt x="13976" y="56859"/>
                  </a:cubicBezTo>
                  <a:cubicBezTo>
                    <a:pt x="13367" y="55945"/>
                    <a:pt x="13214" y="55488"/>
                    <a:pt x="13519" y="55488"/>
                  </a:cubicBezTo>
                  <a:cubicBezTo>
                    <a:pt x="13519" y="55183"/>
                    <a:pt x="13595" y="54878"/>
                    <a:pt x="13748" y="54573"/>
                  </a:cubicBezTo>
                  <a:cubicBezTo>
                    <a:pt x="14052" y="53964"/>
                    <a:pt x="14586" y="54040"/>
                    <a:pt x="15348" y="54802"/>
                  </a:cubicBezTo>
                  <a:lnTo>
                    <a:pt x="15348" y="54116"/>
                  </a:lnTo>
                  <a:cubicBezTo>
                    <a:pt x="15348" y="53811"/>
                    <a:pt x="15653" y="53735"/>
                    <a:pt x="16262" y="53888"/>
                  </a:cubicBezTo>
                  <a:cubicBezTo>
                    <a:pt x="15348" y="53278"/>
                    <a:pt x="14662" y="52668"/>
                    <a:pt x="14205" y="52059"/>
                  </a:cubicBezTo>
                  <a:cubicBezTo>
                    <a:pt x="13900" y="51602"/>
                    <a:pt x="13710" y="51182"/>
                    <a:pt x="13633" y="50801"/>
                  </a:cubicBezTo>
                  <a:cubicBezTo>
                    <a:pt x="13557" y="50420"/>
                    <a:pt x="13976" y="50154"/>
                    <a:pt x="14891" y="50001"/>
                  </a:cubicBezTo>
                  <a:cubicBezTo>
                    <a:pt x="14738" y="49392"/>
                    <a:pt x="14738" y="48935"/>
                    <a:pt x="14891" y="48630"/>
                  </a:cubicBezTo>
                  <a:cubicBezTo>
                    <a:pt x="15043" y="48325"/>
                    <a:pt x="15195" y="48173"/>
                    <a:pt x="15348" y="48173"/>
                  </a:cubicBezTo>
                  <a:cubicBezTo>
                    <a:pt x="15500" y="48173"/>
                    <a:pt x="15957" y="48554"/>
                    <a:pt x="16719" y="49316"/>
                  </a:cubicBezTo>
                  <a:cubicBezTo>
                    <a:pt x="17024" y="47944"/>
                    <a:pt x="17405" y="46877"/>
                    <a:pt x="17862" y="46115"/>
                  </a:cubicBezTo>
                  <a:cubicBezTo>
                    <a:pt x="18167" y="45353"/>
                    <a:pt x="18548" y="44896"/>
                    <a:pt x="19005" y="44744"/>
                  </a:cubicBezTo>
                  <a:cubicBezTo>
                    <a:pt x="19463" y="44591"/>
                    <a:pt x="19996" y="45048"/>
                    <a:pt x="20606" y="46115"/>
                  </a:cubicBezTo>
                  <a:cubicBezTo>
                    <a:pt x="21368" y="45658"/>
                    <a:pt x="22053" y="45429"/>
                    <a:pt x="22663" y="45429"/>
                  </a:cubicBezTo>
                  <a:cubicBezTo>
                    <a:pt x="23120" y="45429"/>
                    <a:pt x="23577" y="45582"/>
                    <a:pt x="24035" y="45887"/>
                  </a:cubicBezTo>
                  <a:cubicBezTo>
                    <a:pt x="24492" y="46191"/>
                    <a:pt x="24568" y="46801"/>
                    <a:pt x="24263" y="47715"/>
                  </a:cubicBezTo>
                  <a:cubicBezTo>
                    <a:pt x="24568" y="48020"/>
                    <a:pt x="24797" y="48401"/>
                    <a:pt x="24949" y="48858"/>
                  </a:cubicBezTo>
                  <a:cubicBezTo>
                    <a:pt x="25254" y="49773"/>
                    <a:pt x="24949" y="50763"/>
                    <a:pt x="24035" y="51830"/>
                  </a:cubicBezTo>
                  <a:cubicBezTo>
                    <a:pt x="24187" y="51830"/>
                    <a:pt x="24416" y="51906"/>
                    <a:pt x="24720" y="52059"/>
                  </a:cubicBezTo>
                  <a:cubicBezTo>
                    <a:pt x="25330" y="52364"/>
                    <a:pt x="25787" y="52668"/>
                    <a:pt x="26092" y="52973"/>
                  </a:cubicBezTo>
                  <a:cubicBezTo>
                    <a:pt x="26397" y="53735"/>
                    <a:pt x="26778" y="54116"/>
                    <a:pt x="27235" y="54116"/>
                  </a:cubicBezTo>
                  <a:lnTo>
                    <a:pt x="27921" y="54116"/>
                  </a:lnTo>
                  <a:cubicBezTo>
                    <a:pt x="27311" y="53659"/>
                    <a:pt x="26854" y="53202"/>
                    <a:pt x="26549" y="52745"/>
                  </a:cubicBezTo>
                  <a:cubicBezTo>
                    <a:pt x="25940" y="51830"/>
                    <a:pt x="26092" y="51068"/>
                    <a:pt x="27006" y="50459"/>
                  </a:cubicBezTo>
                  <a:cubicBezTo>
                    <a:pt x="26549" y="50001"/>
                    <a:pt x="26168" y="49468"/>
                    <a:pt x="25863" y="48858"/>
                  </a:cubicBezTo>
                  <a:cubicBezTo>
                    <a:pt x="25559" y="48401"/>
                    <a:pt x="25292" y="47944"/>
                    <a:pt x="25063" y="47487"/>
                  </a:cubicBezTo>
                  <a:cubicBezTo>
                    <a:pt x="24835" y="47030"/>
                    <a:pt x="24873" y="46649"/>
                    <a:pt x="25178" y="46344"/>
                  </a:cubicBezTo>
                  <a:cubicBezTo>
                    <a:pt x="25178" y="46039"/>
                    <a:pt x="25254" y="45848"/>
                    <a:pt x="25406" y="45772"/>
                  </a:cubicBezTo>
                  <a:cubicBezTo>
                    <a:pt x="25559" y="45696"/>
                    <a:pt x="25711" y="45810"/>
                    <a:pt x="25863" y="46115"/>
                  </a:cubicBezTo>
                  <a:cubicBezTo>
                    <a:pt x="26016" y="46420"/>
                    <a:pt x="26244" y="46801"/>
                    <a:pt x="26549" y="47258"/>
                  </a:cubicBezTo>
                  <a:cubicBezTo>
                    <a:pt x="26854" y="46344"/>
                    <a:pt x="27159" y="45582"/>
                    <a:pt x="27464" y="44972"/>
                  </a:cubicBezTo>
                  <a:cubicBezTo>
                    <a:pt x="27768" y="44515"/>
                    <a:pt x="28073" y="44248"/>
                    <a:pt x="28378" y="44172"/>
                  </a:cubicBezTo>
                  <a:cubicBezTo>
                    <a:pt x="28683" y="44096"/>
                    <a:pt x="29140" y="44591"/>
                    <a:pt x="29750" y="45658"/>
                  </a:cubicBezTo>
                  <a:cubicBezTo>
                    <a:pt x="29597" y="44744"/>
                    <a:pt x="29597" y="43982"/>
                    <a:pt x="29750" y="43372"/>
                  </a:cubicBezTo>
                  <a:cubicBezTo>
                    <a:pt x="30054" y="42000"/>
                    <a:pt x="30588" y="41391"/>
                    <a:pt x="31350" y="41543"/>
                  </a:cubicBezTo>
                  <a:cubicBezTo>
                    <a:pt x="31807" y="41696"/>
                    <a:pt x="32074" y="42000"/>
                    <a:pt x="32150" y="42458"/>
                  </a:cubicBezTo>
                  <a:cubicBezTo>
                    <a:pt x="32226" y="42915"/>
                    <a:pt x="32188" y="43372"/>
                    <a:pt x="32036" y="43829"/>
                  </a:cubicBezTo>
                  <a:cubicBezTo>
                    <a:pt x="31883" y="44439"/>
                    <a:pt x="31655" y="45048"/>
                    <a:pt x="31350" y="45658"/>
                  </a:cubicBezTo>
                  <a:lnTo>
                    <a:pt x="34550" y="45201"/>
                  </a:lnTo>
                  <a:lnTo>
                    <a:pt x="34093" y="43372"/>
                  </a:lnTo>
                  <a:cubicBezTo>
                    <a:pt x="33941" y="42915"/>
                    <a:pt x="33826" y="42419"/>
                    <a:pt x="33750" y="41886"/>
                  </a:cubicBezTo>
                  <a:cubicBezTo>
                    <a:pt x="33674" y="41353"/>
                    <a:pt x="33712" y="40934"/>
                    <a:pt x="33864" y="40629"/>
                  </a:cubicBezTo>
                  <a:cubicBezTo>
                    <a:pt x="34169" y="40324"/>
                    <a:pt x="34322" y="40095"/>
                    <a:pt x="34322" y="39943"/>
                  </a:cubicBezTo>
                  <a:cubicBezTo>
                    <a:pt x="34779" y="39791"/>
                    <a:pt x="34779" y="39600"/>
                    <a:pt x="34322" y="39371"/>
                  </a:cubicBezTo>
                  <a:cubicBezTo>
                    <a:pt x="33864" y="39143"/>
                    <a:pt x="33331" y="38876"/>
                    <a:pt x="32721" y="38571"/>
                  </a:cubicBezTo>
                  <a:cubicBezTo>
                    <a:pt x="32112" y="38267"/>
                    <a:pt x="31540" y="37886"/>
                    <a:pt x="31007" y="37428"/>
                  </a:cubicBezTo>
                  <a:cubicBezTo>
                    <a:pt x="30474" y="36971"/>
                    <a:pt x="30283" y="36514"/>
                    <a:pt x="30435" y="36057"/>
                  </a:cubicBezTo>
                  <a:cubicBezTo>
                    <a:pt x="30588" y="35447"/>
                    <a:pt x="30969" y="35295"/>
                    <a:pt x="31578" y="35600"/>
                  </a:cubicBezTo>
                  <a:cubicBezTo>
                    <a:pt x="31883" y="35752"/>
                    <a:pt x="32188" y="35981"/>
                    <a:pt x="32493" y="36285"/>
                  </a:cubicBezTo>
                  <a:cubicBezTo>
                    <a:pt x="32798" y="35676"/>
                    <a:pt x="33179" y="35295"/>
                    <a:pt x="33636" y="35142"/>
                  </a:cubicBezTo>
                  <a:cubicBezTo>
                    <a:pt x="34398" y="34838"/>
                    <a:pt x="35084" y="35523"/>
                    <a:pt x="35693" y="37200"/>
                  </a:cubicBezTo>
                  <a:cubicBezTo>
                    <a:pt x="35846" y="36285"/>
                    <a:pt x="36150" y="35676"/>
                    <a:pt x="36608" y="35371"/>
                  </a:cubicBezTo>
                  <a:cubicBezTo>
                    <a:pt x="36912" y="35066"/>
                    <a:pt x="37255" y="35066"/>
                    <a:pt x="37636" y="35371"/>
                  </a:cubicBezTo>
                  <a:cubicBezTo>
                    <a:pt x="38017" y="35676"/>
                    <a:pt x="38436" y="36666"/>
                    <a:pt x="38894" y="38343"/>
                  </a:cubicBezTo>
                  <a:cubicBezTo>
                    <a:pt x="39351" y="37886"/>
                    <a:pt x="39808" y="37505"/>
                    <a:pt x="40265" y="37200"/>
                  </a:cubicBezTo>
                  <a:cubicBezTo>
                    <a:pt x="41180" y="36590"/>
                    <a:pt x="41637" y="36819"/>
                    <a:pt x="41637" y="37886"/>
                  </a:cubicBezTo>
                  <a:cubicBezTo>
                    <a:pt x="41637" y="40019"/>
                    <a:pt x="41789" y="41391"/>
                    <a:pt x="42094" y="42000"/>
                  </a:cubicBezTo>
                  <a:cubicBezTo>
                    <a:pt x="42399" y="42305"/>
                    <a:pt x="42780" y="42458"/>
                    <a:pt x="43237" y="42458"/>
                  </a:cubicBezTo>
                  <a:cubicBezTo>
                    <a:pt x="43542" y="42610"/>
                    <a:pt x="43847" y="42686"/>
                    <a:pt x="44151" y="42686"/>
                  </a:cubicBezTo>
                  <a:cubicBezTo>
                    <a:pt x="44306" y="41467"/>
                    <a:pt x="44537" y="40476"/>
                    <a:pt x="44844" y="39714"/>
                  </a:cubicBezTo>
                  <a:cubicBezTo>
                    <a:pt x="45154" y="38952"/>
                    <a:pt x="45540" y="38305"/>
                    <a:pt x="46002" y="37771"/>
                  </a:cubicBezTo>
                  <a:cubicBezTo>
                    <a:pt x="46464" y="37238"/>
                    <a:pt x="47080" y="37124"/>
                    <a:pt x="47852" y="37428"/>
                  </a:cubicBezTo>
                  <a:cubicBezTo>
                    <a:pt x="48007" y="37276"/>
                    <a:pt x="48007" y="36971"/>
                    <a:pt x="47852" y="36514"/>
                  </a:cubicBezTo>
                  <a:cubicBezTo>
                    <a:pt x="47697" y="36209"/>
                    <a:pt x="47389" y="35904"/>
                    <a:pt x="46927" y="35600"/>
                  </a:cubicBezTo>
                  <a:cubicBezTo>
                    <a:pt x="46465" y="35295"/>
                    <a:pt x="45617" y="34990"/>
                    <a:pt x="44384" y="34685"/>
                  </a:cubicBezTo>
                  <a:cubicBezTo>
                    <a:pt x="41790" y="34380"/>
                    <a:pt x="39999" y="33923"/>
                    <a:pt x="39008" y="33314"/>
                  </a:cubicBezTo>
                  <a:cubicBezTo>
                    <a:pt x="38017" y="32704"/>
                    <a:pt x="37522" y="32171"/>
                    <a:pt x="37522" y="31713"/>
                  </a:cubicBezTo>
                  <a:cubicBezTo>
                    <a:pt x="37522" y="31256"/>
                    <a:pt x="37827" y="31028"/>
                    <a:pt x="38436" y="31028"/>
                  </a:cubicBezTo>
                  <a:lnTo>
                    <a:pt x="39579" y="31028"/>
                  </a:lnTo>
                  <a:cubicBezTo>
                    <a:pt x="39275" y="30570"/>
                    <a:pt x="39122" y="30113"/>
                    <a:pt x="39122" y="29656"/>
                  </a:cubicBezTo>
                  <a:cubicBezTo>
                    <a:pt x="39122" y="28742"/>
                    <a:pt x="39427" y="28437"/>
                    <a:pt x="40037" y="28742"/>
                  </a:cubicBezTo>
                  <a:cubicBezTo>
                    <a:pt x="40494" y="29199"/>
                    <a:pt x="41103" y="29427"/>
                    <a:pt x="41865" y="29427"/>
                  </a:cubicBezTo>
                  <a:lnTo>
                    <a:pt x="42551" y="29427"/>
                  </a:lnTo>
                  <a:cubicBezTo>
                    <a:pt x="42246" y="29123"/>
                    <a:pt x="42094" y="28818"/>
                    <a:pt x="42094" y="28513"/>
                  </a:cubicBezTo>
                  <a:cubicBezTo>
                    <a:pt x="41942" y="28208"/>
                    <a:pt x="42094" y="27903"/>
                    <a:pt x="42551" y="27599"/>
                  </a:cubicBezTo>
                  <a:cubicBezTo>
                    <a:pt x="43313" y="27294"/>
                    <a:pt x="44194" y="27408"/>
                    <a:pt x="45194" y="27941"/>
                  </a:cubicBezTo>
                  <a:cubicBezTo>
                    <a:pt x="46195" y="28475"/>
                    <a:pt x="46849" y="28742"/>
                    <a:pt x="47159" y="28742"/>
                  </a:cubicBezTo>
                  <a:cubicBezTo>
                    <a:pt x="47311" y="28742"/>
                    <a:pt x="47272" y="28589"/>
                    <a:pt x="47041" y="28284"/>
                  </a:cubicBezTo>
                  <a:cubicBezTo>
                    <a:pt x="46810" y="27980"/>
                    <a:pt x="46502" y="27599"/>
                    <a:pt x="46116" y="27141"/>
                  </a:cubicBezTo>
                  <a:cubicBezTo>
                    <a:pt x="45730" y="26684"/>
                    <a:pt x="45461" y="26265"/>
                    <a:pt x="45307" y="25884"/>
                  </a:cubicBezTo>
                  <a:cubicBezTo>
                    <a:pt x="45153" y="25503"/>
                    <a:pt x="45308" y="25313"/>
                    <a:pt x="45769" y="25313"/>
                  </a:cubicBezTo>
                  <a:cubicBezTo>
                    <a:pt x="46231" y="25313"/>
                    <a:pt x="46733" y="25351"/>
                    <a:pt x="47273" y="25427"/>
                  </a:cubicBezTo>
                  <a:cubicBezTo>
                    <a:pt x="47814" y="25503"/>
                    <a:pt x="48315" y="25541"/>
                    <a:pt x="48777" y="25541"/>
                  </a:cubicBezTo>
                  <a:lnTo>
                    <a:pt x="50395" y="25541"/>
                  </a:lnTo>
                  <a:lnTo>
                    <a:pt x="51088" y="24170"/>
                  </a:lnTo>
                  <a:lnTo>
                    <a:pt x="48777" y="23255"/>
                  </a:lnTo>
                  <a:cubicBezTo>
                    <a:pt x="47234" y="22646"/>
                    <a:pt x="46540" y="21960"/>
                    <a:pt x="46695" y="21198"/>
                  </a:cubicBezTo>
                  <a:cubicBezTo>
                    <a:pt x="46849" y="20588"/>
                    <a:pt x="47466" y="20436"/>
                    <a:pt x="48545" y="20741"/>
                  </a:cubicBezTo>
                  <a:cubicBezTo>
                    <a:pt x="49007" y="20893"/>
                    <a:pt x="49546" y="21045"/>
                    <a:pt x="50163" y="21198"/>
                  </a:cubicBezTo>
                  <a:cubicBezTo>
                    <a:pt x="49856" y="20741"/>
                    <a:pt x="49778" y="20283"/>
                    <a:pt x="49931" y="19826"/>
                  </a:cubicBezTo>
                  <a:cubicBezTo>
                    <a:pt x="49931" y="18759"/>
                    <a:pt x="50625" y="18226"/>
                    <a:pt x="52013" y="18226"/>
                  </a:cubicBezTo>
                  <a:cubicBezTo>
                    <a:pt x="51251" y="17464"/>
                    <a:pt x="50565" y="16778"/>
                    <a:pt x="49956" y="16169"/>
                  </a:cubicBezTo>
                  <a:cubicBezTo>
                    <a:pt x="49499" y="15559"/>
                    <a:pt x="49156" y="14987"/>
                    <a:pt x="48927" y="14454"/>
                  </a:cubicBezTo>
                  <a:cubicBezTo>
                    <a:pt x="48698" y="13921"/>
                    <a:pt x="48813" y="13502"/>
                    <a:pt x="49270" y="13197"/>
                  </a:cubicBezTo>
                  <a:cubicBezTo>
                    <a:pt x="49880" y="12740"/>
                    <a:pt x="50565" y="12892"/>
                    <a:pt x="51327" y="13654"/>
                  </a:cubicBezTo>
                  <a:lnTo>
                    <a:pt x="52245" y="14568"/>
                  </a:lnTo>
                  <a:cubicBezTo>
                    <a:pt x="52552" y="14111"/>
                    <a:pt x="52937" y="13730"/>
                    <a:pt x="53399" y="13425"/>
                  </a:cubicBezTo>
                  <a:cubicBezTo>
                    <a:pt x="54168" y="12816"/>
                    <a:pt x="54784" y="13044"/>
                    <a:pt x="55246" y="14111"/>
                  </a:cubicBezTo>
                  <a:cubicBezTo>
                    <a:pt x="56167" y="13502"/>
                    <a:pt x="57014" y="13121"/>
                    <a:pt x="57785" y="12968"/>
                  </a:cubicBezTo>
                  <a:cubicBezTo>
                    <a:pt x="58554" y="12816"/>
                    <a:pt x="59208" y="12854"/>
                    <a:pt x="59746" y="13082"/>
                  </a:cubicBezTo>
                  <a:cubicBezTo>
                    <a:pt x="60284" y="13311"/>
                    <a:pt x="60553" y="13959"/>
                    <a:pt x="60553" y="15026"/>
                  </a:cubicBezTo>
                  <a:cubicBezTo>
                    <a:pt x="61015" y="14264"/>
                    <a:pt x="61477" y="13654"/>
                    <a:pt x="61939" y="13197"/>
                  </a:cubicBezTo>
                  <a:cubicBezTo>
                    <a:pt x="62247" y="12892"/>
                    <a:pt x="62631" y="12854"/>
                    <a:pt x="63093" y="13082"/>
                  </a:cubicBezTo>
                  <a:cubicBezTo>
                    <a:pt x="63555" y="13311"/>
                    <a:pt x="63940" y="14111"/>
                    <a:pt x="64247" y="15483"/>
                  </a:cubicBezTo>
                  <a:lnTo>
                    <a:pt x="64725" y="12740"/>
                  </a:lnTo>
                  <a:cubicBezTo>
                    <a:pt x="64878" y="11978"/>
                    <a:pt x="64992" y="11292"/>
                    <a:pt x="65068" y="10682"/>
                  </a:cubicBezTo>
                  <a:cubicBezTo>
                    <a:pt x="65145" y="10073"/>
                    <a:pt x="65259" y="9615"/>
                    <a:pt x="65411" y="9311"/>
                  </a:cubicBezTo>
                  <a:cubicBezTo>
                    <a:pt x="65411" y="7787"/>
                    <a:pt x="65564" y="6415"/>
                    <a:pt x="65868" y="5196"/>
                  </a:cubicBezTo>
                  <a:cubicBezTo>
                    <a:pt x="65868" y="4891"/>
                    <a:pt x="66021" y="4396"/>
                    <a:pt x="66326" y="3710"/>
                  </a:cubicBezTo>
                  <a:cubicBezTo>
                    <a:pt x="66630" y="3024"/>
                    <a:pt x="67164" y="2453"/>
                    <a:pt x="67926" y="1995"/>
                  </a:cubicBezTo>
                  <a:cubicBezTo>
                    <a:pt x="68231" y="1538"/>
                    <a:pt x="68497" y="1043"/>
                    <a:pt x="68726" y="509"/>
                  </a:cubicBezTo>
                  <a:cubicBezTo>
                    <a:pt x="68955" y="-24"/>
                    <a:pt x="69221" y="-138"/>
                    <a:pt x="69526" y="167"/>
                  </a:cubicBezTo>
                  <a:cubicBezTo>
                    <a:pt x="69526" y="471"/>
                    <a:pt x="69564" y="700"/>
                    <a:pt x="69640" y="852"/>
                  </a:cubicBezTo>
                  <a:cubicBezTo>
                    <a:pt x="69717" y="1005"/>
                    <a:pt x="69755" y="1157"/>
                    <a:pt x="69755" y="1310"/>
                  </a:cubicBezTo>
                  <a:lnTo>
                    <a:pt x="69755" y="1538"/>
                  </a:lnTo>
                  <a:lnTo>
                    <a:pt x="70212" y="624"/>
                  </a:lnTo>
                  <a:cubicBezTo>
                    <a:pt x="70364" y="319"/>
                    <a:pt x="70517" y="128"/>
                    <a:pt x="70669" y="5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29E5EB9-E3AC-41E9-88A3-4BB364FF59BE}"/>
                </a:ext>
              </a:extLst>
            </p:cNvPr>
            <p:cNvSpPr/>
            <p:nvPr/>
          </p:nvSpPr>
          <p:spPr>
            <a:xfrm>
              <a:off x="7870609" y="993808"/>
              <a:ext cx="459017" cy="459017"/>
            </a:xfrm>
            <a:prstGeom prst="ellipse">
              <a:avLst/>
            </a:prstGeom>
            <a:solidFill>
              <a:srgbClr val="5B9BD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F76A3C9-A8D5-430F-80CE-F2971AB40AAA}"/>
                </a:ext>
              </a:extLst>
            </p:cNvPr>
            <p:cNvSpPr/>
            <p:nvPr/>
          </p:nvSpPr>
          <p:spPr>
            <a:xfrm>
              <a:off x="8592395" y="394186"/>
              <a:ext cx="356822" cy="356822"/>
            </a:xfrm>
            <a:prstGeom prst="ellipse">
              <a:avLst/>
            </a:prstGeom>
            <a:solidFill>
              <a:srgbClr val="3498D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90CDC64-5AB1-4363-9153-001875DE067D}"/>
                </a:ext>
              </a:extLst>
            </p:cNvPr>
            <p:cNvSpPr/>
            <p:nvPr/>
          </p:nvSpPr>
          <p:spPr>
            <a:xfrm>
              <a:off x="8649508" y="1819834"/>
              <a:ext cx="344790" cy="34479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C00386-0068-4632-BE40-3E7284C6DE35}"/>
                </a:ext>
              </a:extLst>
            </p:cNvPr>
            <p:cNvSpPr/>
            <p:nvPr/>
          </p:nvSpPr>
          <p:spPr>
            <a:xfrm>
              <a:off x="8592395" y="3159975"/>
              <a:ext cx="344790" cy="344790"/>
            </a:xfrm>
            <a:prstGeom prst="ellipse">
              <a:avLst/>
            </a:prstGeom>
            <a:solidFill>
              <a:srgbClr val="95A5A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042D367-0F78-4E8A-AB2B-6331D60227A4}"/>
                </a:ext>
              </a:extLst>
            </p:cNvPr>
            <p:cNvSpPr/>
            <p:nvPr/>
          </p:nvSpPr>
          <p:spPr>
            <a:xfrm>
              <a:off x="8994298" y="3004471"/>
              <a:ext cx="503401" cy="5034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F7BCC7E-2FA1-42AE-B8C1-70B0FA0E1965}"/>
                </a:ext>
              </a:extLst>
            </p:cNvPr>
            <p:cNvSpPr/>
            <p:nvPr/>
          </p:nvSpPr>
          <p:spPr>
            <a:xfrm>
              <a:off x="9874853" y="1904049"/>
              <a:ext cx="219395" cy="21939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EB9108F-930E-4CEF-A8E6-FF7AAD04BEB4}"/>
                </a:ext>
              </a:extLst>
            </p:cNvPr>
            <p:cNvSpPr/>
            <p:nvPr/>
          </p:nvSpPr>
          <p:spPr>
            <a:xfrm>
              <a:off x="9448668" y="1432564"/>
              <a:ext cx="621807" cy="62180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CDDB0FA-13EB-4917-9A22-0548CC2DC74B}"/>
                </a:ext>
              </a:extLst>
            </p:cNvPr>
            <p:cNvSpPr/>
            <p:nvPr/>
          </p:nvSpPr>
          <p:spPr>
            <a:xfrm>
              <a:off x="8003666" y="976879"/>
              <a:ext cx="902307" cy="902307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853F5B9-D8FF-4FDA-B290-0FF3615A9C67}"/>
                </a:ext>
              </a:extLst>
            </p:cNvPr>
            <p:cNvSpPr/>
            <p:nvPr/>
          </p:nvSpPr>
          <p:spPr>
            <a:xfrm>
              <a:off x="9861660" y="718700"/>
              <a:ext cx="356822" cy="356822"/>
            </a:xfrm>
            <a:prstGeom prst="ellipse">
              <a:avLst/>
            </a:prstGeom>
            <a:solidFill>
              <a:srgbClr val="3498D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DA16D6B-77EA-472A-B83F-946CDB9A179C}"/>
                </a:ext>
              </a:extLst>
            </p:cNvPr>
            <p:cNvSpPr/>
            <p:nvPr/>
          </p:nvSpPr>
          <p:spPr>
            <a:xfrm>
              <a:off x="10157882" y="647535"/>
              <a:ext cx="185609" cy="18560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54B2BBD-59A3-4D8E-87B1-9D1BF8C34621}"/>
                </a:ext>
              </a:extLst>
            </p:cNvPr>
            <p:cNvSpPr/>
            <p:nvPr/>
          </p:nvSpPr>
          <p:spPr>
            <a:xfrm>
              <a:off x="10593242" y="1044905"/>
              <a:ext cx="356822" cy="356822"/>
            </a:xfrm>
            <a:prstGeom prst="ellipse">
              <a:avLst/>
            </a:prstGeom>
            <a:solidFill>
              <a:srgbClr val="95A5A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E008716-BEAE-4121-BF60-CDA34E1DD3CE}"/>
                </a:ext>
              </a:extLst>
            </p:cNvPr>
            <p:cNvSpPr/>
            <p:nvPr/>
          </p:nvSpPr>
          <p:spPr>
            <a:xfrm>
              <a:off x="10430765" y="1334740"/>
              <a:ext cx="227250" cy="22725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0FD63F2-B884-464E-84C0-4937AB654441}"/>
                </a:ext>
              </a:extLst>
            </p:cNvPr>
            <p:cNvSpPr/>
            <p:nvPr/>
          </p:nvSpPr>
          <p:spPr>
            <a:xfrm>
              <a:off x="9045798" y="1619210"/>
              <a:ext cx="401247" cy="40124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BEF91C8-C977-4A71-995F-9242CB28397E}"/>
                </a:ext>
              </a:extLst>
            </p:cNvPr>
            <p:cNvSpPr/>
            <p:nvPr/>
          </p:nvSpPr>
          <p:spPr>
            <a:xfrm>
              <a:off x="8654839" y="726946"/>
              <a:ext cx="858273" cy="85827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 lang="zh-CN" altLang="en-US" sz="1050" b="0" i="0" u="none" strike="noStrike" kern="1200" baseline="0">
                  <a:solidFill>
                    <a:schemeClr val="tx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defRPr>
              </a:pPr>
              <a:r>
                <a:rPr lang="en-US" sz="24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55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C9BA251-4307-4697-AA6F-7BC4654101DF}"/>
                </a:ext>
              </a:extLst>
            </p:cNvPr>
            <p:cNvSpPr/>
            <p:nvPr/>
          </p:nvSpPr>
          <p:spPr>
            <a:xfrm>
              <a:off x="9756814" y="1142070"/>
              <a:ext cx="761978" cy="76197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>
                <a:defRPr lang="zh-CN" altLang="en-US" sz="1050" b="0" i="0" u="none" strike="noStrike" kern="1200" baseline="0">
                  <a:solidFill>
                    <a:schemeClr val="tx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defRPr>
              </a:pPr>
              <a:r>
                <a:rPr lang="en-US" sz="24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B91FDE5-BAA9-418F-9E94-D77FDFE87085}"/>
                </a:ext>
              </a:extLst>
            </p:cNvPr>
            <p:cNvSpPr/>
            <p:nvPr/>
          </p:nvSpPr>
          <p:spPr>
            <a:xfrm>
              <a:off x="10071716" y="2198917"/>
              <a:ext cx="878348" cy="878348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 lang="zh-CN" altLang="en-US" sz="1050" b="0" i="0" u="none" strike="noStrike" kern="1200" baseline="0">
                  <a:solidFill>
                    <a:schemeClr val="tx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defRPr>
              </a:pPr>
              <a:r>
                <a:rPr lang="en-US" sz="24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43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C594887-E3D8-4FB9-ACFB-5EDE241068BE}"/>
                </a:ext>
              </a:extLst>
            </p:cNvPr>
            <p:cNvSpPr/>
            <p:nvPr/>
          </p:nvSpPr>
          <p:spPr>
            <a:xfrm>
              <a:off x="8122049" y="1662384"/>
              <a:ext cx="1176406" cy="1176406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 lang="zh-CN" altLang="en-US" sz="1050" b="0" i="0" u="none" strike="noStrike" kern="1200" baseline="0">
                  <a:solidFill>
                    <a:schemeClr val="tx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defRPr>
              </a:pPr>
              <a:r>
                <a:rPr lang="en-US" sz="2400">
                  <a:solidFill>
                    <a:schemeClr val="bg1">
                      <a:lumMod val="100000"/>
                    </a:schemeClr>
                  </a:solidFill>
                  <a:cs typeface="+mn-ea"/>
                  <a:sym typeface="+mn-lt"/>
                </a:rPr>
                <a:t>64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B70F4FF-56D2-4DFF-817E-322FF5643C1B}"/>
                </a:ext>
              </a:extLst>
            </p:cNvPr>
            <p:cNvSpPr/>
            <p:nvPr/>
          </p:nvSpPr>
          <p:spPr>
            <a:xfrm>
              <a:off x="9687797" y="3372134"/>
              <a:ext cx="470085" cy="470085"/>
            </a:xfrm>
            <a:prstGeom prst="ellipse">
              <a:avLst/>
            </a:prstGeom>
            <a:solidFill>
              <a:srgbClr val="95A5A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7E440F7-8F5C-45F8-A028-A66C4DF6BA39}"/>
              </a:ext>
            </a:extLst>
          </p:cNvPr>
          <p:cNvGrpSpPr/>
          <p:nvPr/>
        </p:nvGrpSpPr>
        <p:grpSpPr>
          <a:xfrm>
            <a:off x="4276008" y="2379049"/>
            <a:ext cx="2283325" cy="865505"/>
            <a:chOff x="11884" y="3191"/>
            <a:chExt cx="1639" cy="136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A5EEDBF-EF91-4C1C-95D0-23C4316AC47C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50" name="TextBox 76">
              <a:extLst>
                <a:ext uri="{FF2B5EF4-FFF2-40B4-BE49-F238E27FC236}">
                  <a16:creationId xmlns:a16="http://schemas.microsoft.com/office/drawing/2014/main" id="{4B286B7E-D7CF-4230-8813-D81B887A6119}"/>
                </a:ext>
              </a:extLst>
            </p:cNvPr>
            <p:cNvSpPr txBox="1"/>
            <p:nvPr/>
          </p:nvSpPr>
          <p:spPr>
            <a:xfrm>
              <a:off x="11884" y="3191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A864C989-21B3-4632-8A73-CC9A306FD7D0}"/>
              </a:ext>
            </a:extLst>
          </p:cNvPr>
          <p:cNvSpPr txBox="1"/>
          <p:nvPr/>
        </p:nvSpPr>
        <p:spPr>
          <a:xfrm>
            <a:off x="1810512" y="5336679"/>
            <a:ext cx="173655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82A124-E2C6-429B-9B69-327FAC564E48}"/>
              </a:ext>
            </a:extLst>
          </p:cNvPr>
          <p:cNvSpPr txBox="1"/>
          <p:nvPr/>
        </p:nvSpPr>
        <p:spPr>
          <a:xfrm>
            <a:off x="4321173" y="5370018"/>
            <a:ext cx="173655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DC49600-56F3-4FB4-B42F-56F3092D0A80}"/>
              </a:ext>
            </a:extLst>
          </p:cNvPr>
          <p:cNvSpPr txBox="1"/>
          <p:nvPr/>
        </p:nvSpPr>
        <p:spPr>
          <a:xfrm>
            <a:off x="6824602" y="5336679"/>
            <a:ext cx="173655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B5AC9DB-7940-49E7-9EDA-C63BE8A7EF0D}"/>
              </a:ext>
            </a:extLst>
          </p:cNvPr>
          <p:cNvSpPr txBox="1"/>
          <p:nvPr/>
        </p:nvSpPr>
        <p:spPr>
          <a:xfrm>
            <a:off x="9335263" y="5370018"/>
            <a:ext cx="173655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C0B53182-A86E-406C-AF2A-8757E7CEE9F9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A2F696D-72DC-4AAB-B9BD-DAE21517444E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5E4FCEB-C66C-4078-807D-65FD7676BDF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132AEC08-86A3-4B4A-9413-5B7962990DF0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2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1"/>
          <p:cNvGraphicFramePr/>
          <p:nvPr>
            <p:extLst/>
          </p:nvPr>
        </p:nvGraphicFramePr>
        <p:xfrm>
          <a:off x="692989" y="1974323"/>
          <a:ext cx="5377619" cy="3798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椭圆 10"/>
          <p:cNvSpPr/>
          <p:nvPr/>
        </p:nvSpPr>
        <p:spPr>
          <a:xfrm>
            <a:off x="7004333" y="1524495"/>
            <a:ext cx="466141" cy="466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7017029" y="2729068"/>
            <a:ext cx="466141" cy="4661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椭圆 10"/>
          <p:cNvSpPr/>
          <p:nvPr/>
        </p:nvSpPr>
        <p:spPr>
          <a:xfrm>
            <a:off x="7029725" y="3907436"/>
            <a:ext cx="466141" cy="4661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椭圆 10"/>
          <p:cNvSpPr/>
          <p:nvPr/>
        </p:nvSpPr>
        <p:spPr>
          <a:xfrm>
            <a:off x="7029725" y="5090654"/>
            <a:ext cx="466141" cy="46614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79A2B5-DEFB-4823-B3C7-9CF3CD6F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866" y="1676807"/>
            <a:ext cx="4003145" cy="32687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F9B2002-E470-4FD9-B986-8C20EC092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564" y="1367249"/>
            <a:ext cx="4174325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9F6B64-1C68-42DD-AC9C-047CD19D7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564" y="2930059"/>
            <a:ext cx="4003145" cy="32687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0EF7805-CC61-4B27-9AA6-01695F377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262" y="2620501"/>
            <a:ext cx="4174325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FD629A-6C6A-4379-A429-DFED4F43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262" y="4092772"/>
            <a:ext cx="4003145" cy="32687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ECAD0E-EAD3-48A5-857C-913E8DEFB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60" y="3783214"/>
            <a:ext cx="4174325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D017640-71A9-483A-A9C8-5D6A9F78F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928" y="5290702"/>
            <a:ext cx="4003145" cy="326872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3102B1-1B8D-407A-9D8C-CA6062C5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626" y="4981144"/>
            <a:ext cx="4174325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ADB9EE43-C3F6-4B4A-A477-199E2BD2067B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73C7E9-76E3-4C62-83AC-2C1FE5EF1259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DA9B666-F297-49F4-97CC-42674B41E380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A950184-3A38-4B3B-86E9-F46FB52D4B8A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535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63713" y="2430463"/>
            <a:ext cx="346075" cy="1073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9213" y="1933575"/>
            <a:ext cx="344487" cy="1566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8213" y="2162175"/>
            <a:ext cx="344487" cy="1338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51125" y="1797050"/>
            <a:ext cx="346075" cy="170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219200" y="3987800"/>
            <a:ext cx="185896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244600" y="4660900"/>
            <a:ext cx="185896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1"/>
          <p:cNvSpPr txBox="1">
            <a:spLocks noChangeArrowheads="1"/>
          </p:cNvSpPr>
          <p:nvPr/>
        </p:nvSpPr>
        <p:spPr bwMode="auto">
          <a:xfrm>
            <a:off x="1279525" y="3490913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Q1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62"/>
          <p:cNvSpPr txBox="1">
            <a:spLocks noChangeArrowheads="1"/>
          </p:cNvSpPr>
          <p:nvPr/>
        </p:nvSpPr>
        <p:spPr bwMode="auto">
          <a:xfrm>
            <a:off x="1698625" y="3502025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Q2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63"/>
          <p:cNvSpPr txBox="1">
            <a:spLocks noChangeArrowheads="1"/>
          </p:cNvSpPr>
          <p:nvPr/>
        </p:nvSpPr>
        <p:spPr bwMode="auto">
          <a:xfrm>
            <a:off x="2162175" y="3502025"/>
            <a:ext cx="577850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Q3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64"/>
          <p:cNvSpPr txBox="1">
            <a:spLocks noChangeArrowheads="1"/>
          </p:cNvSpPr>
          <p:nvPr/>
        </p:nvSpPr>
        <p:spPr bwMode="auto">
          <a:xfrm>
            <a:off x="2613025" y="3502025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Q4</a:t>
            </a:r>
            <a:endParaRPr lang="zh-CN" altLang="en-US"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66"/>
          <p:cNvSpPr>
            <a:spLocks noChangeArrowheads="1"/>
          </p:cNvSpPr>
          <p:nvPr/>
        </p:nvSpPr>
        <p:spPr bwMode="auto">
          <a:xfrm>
            <a:off x="1131888" y="4127500"/>
            <a:ext cx="105028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输入标题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4279900" y="2162175"/>
            <a:ext cx="344488" cy="1323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35400" y="2801938"/>
            <a:ext cx="344488" cy="682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24400" y="2801938"/>
            <a:ext cx="344488" cy="682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67313" y="2514600"/>
            <a:ext cx="344487" cy="966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733800" y="3971925"/>
            <a:ext cx="18605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60788" y="4645025"/>
            <a:ext cx="185896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75"/>
          <p:cNvSpPr txBox="1">
            <a:spLocks noChangeArrowheads="1"/>
          </p:cNvSpPr>
          <p:nvPr/>
        </p:nvSpPr>
        <p:spPr bwMode="auto">
          <a:xfrm>
            <a:off x="3794125" y="3473450"/>
            <a:ext cx="577850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Q1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76"/>
          <p:cNvSpPr txBox="1">
            <a:spLocks noChangeArrowheads="1"/>
          </p:cNvSpPr>
          <p:nvPr/>
        </p:nvSpPr>
        <p:spPr bwMode="auto">
          <a:xfrm>
            <a:off x="4214813" y="3486150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Q2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77"/>
          <p:cNvSpPr txBox="1">
            <a:spLocks noChangeArrowheads="1"/>
          </p:cNvSpPr>
          <p:nvPr/>
        </p:nvSpPr>
        <p:spPr bwMode="auto">
          <a:xfrm>
            <a:off x="4678363" y="3486150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Q3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78"/>
          <p:cNvSpPr txBox="1">
            <a:spLocks noChangeArrowheads="1"/>
          </p:cNvSpPr>
          <p:nvPr/>
        </p:nvSpPr>
        <p:spPr bwMode="auto">
          <a:xfrm>
            <a:off x="5129213" y="3486150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Q4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80"/>
          <p:cNvSpPr>
            <a:spLocks noChangeArrowheads="1"/>
          </p:cNvSpPr>
          <p:nvPr/>
        </p:nvSpPr>
        <p:spPr bwMode="auto">
          <a:xfrm>
            <a:off x="3646488" y="4111625"/>
            <a:ext cx="105028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输入标题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6869113" y="2668588"/>
            <a:ext cx="344487" cy="803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23025" y="2668588"/>
            <a:ext cx="346075" cy="801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12025" y="2398713"/>
            <a:ext cx="344488" cy="1071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56525" y="2132013"/>
            <a:ext cx="344488" cy="1335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323013" y="3957638"/>
            <a:ext cx="185896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48413" y="4630738"/>
            <a:ext cx="18605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9"/>
          <p:cNvSpPr txBox="1">
            <a:spLocks noChangeArrowheads="1"/>
          </p:cNvSpPr>
          <p:nvPr/>
        </p:nvSpPr>
        <p:spPr bwMode="auto">
          <a:xfrm>
            <a:off x="6383338" y="3460750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Q1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90"/>
          <p:cNvSpPr txBox="1">
            <a:spLocks noChangeArrowheads="1"/>
          </p:cNvSpPr>
          <p:nvPr/>
        </p:nvSpPr>
        <p:spPr bwMode="auto">
          <a:xfrm>
            <a:off x="6802438" y="3471863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Q2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91"/>
          <p:cNvSpPr txBox="1">
            <a:spLocks noChangeArrowheads="1"/>
          </p:cNvSpPr>
          <p:nvPr/>
        </p:nvSpPr>
        <p:spPr bwMode="auto">
          <a:xfrm>
            <a:off x="7267575" y="3471863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Q3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92"/>
          <p:cNvSpPr txBox="1">
            <a:spLocks noChangeArrowheads="1"/>
          </p:cNvSpPr>
          <p:nvPr/>
        </p:nvSpPr>
        <p:spPr bwMode="auto">
          <a:xfrm>
            <a:off x="7716838" y="3471863"/>
            <a:ext cx="576262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Q4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94"/>
          <p:cNvSpPr>
            <a:spLocks noChangeArrowheads="1"/>
          </p:cNvSpPr>
          <p:nvPr/>
        </p:nvSpPr>
        <p:spPr bwMode="auto">
          <a:xfrm>
            <a:off x="6235700" y="4097338"/>
            <a:ext cx="105028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输入标题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9456738" y="2398713"/>
            <a:ext cx="344487" cy="1073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12238" y="1901825"/>
            <a:ext cx="344487" cy="1568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901238" y="2132013"/>
            <a:ext cx="344487" cy="133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344150" y="2398713"/>
            <a:ext cx="344488" cy="106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8912225" y="3957638"/>
            <a:ext cx="185896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37625" y="4630738"/>
            <a:ext cx="185896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103"/>
          <p:cNvSpPr txBox="1">
            <a:spLocks noChangeArrowheads="1"/>
          </p:cNvSpPr>
          <p:nvPr/>
        </p:nvSpPr>
        <p:spPr bwMode="auto">
          <a:xfrm>
            <a:off x="8970963" y="3460750"/>
            <a:ext cx="577850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Q1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104"/>
          <p:cNvSpPr txBox="1">
            <a:spLocks noChangeArrowheads="1"/>
          </p:cNvSpPr>
          <p:nvPr/>
        </p:nvSpPr>
        <p:spPr bwMode="auto">
          <a:xfrm>
            <a:off x="9391650" y="3471863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Q2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框 105"/>
          <p:cNvSpPr txBox="1">
            <a:spLocks noChangeArrowheads="1"/>
          </p:cNvSpPr>
          <p:nvPr/>
        </p:nvSpPr>
        <p:spPr bwMode="auto">
          <a:xfrm>
            <a:off x="9855200" y="3471863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Q3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106"/>
          <p:cNvSpPr txBox="1">
            <a:spLocks noChangeArrowheads="1"/>
          </p:cNvSpPr>
          <p:nvPr/>
        </p:nvSpPr>
        <p:spPr bwMode="auto">
          <a:xfrm>
            <a:off x="10306050" y="3471863"/>
            <a:ext cx="576263" cy="30777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+mn-lt"/>
                <a:ea typeface="+mn-ea"/>
                <a:cs typeface="+mn-ea"/>
                <a:sym typeface="+mn-lt"/>
              </a:rPr>
              <a:t>Q4</a:t>
            </a:r>
            <a:endParaRPr lang="zh-CN" altLang="en-US" sz="1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矩形 108"/>
          <p:cNvSpPr>
            <a:spLocks noChangeArrowheads="1"/>
          </p:cNvSpPr>
          <p:nvPr/>
        </p:nvSpPr>
        <p:spPr bwMode="auto">
          <a:xfrm>
            <a:off x="8823325" y="4097338"/>
            <a:ext cx="1050288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输入标题</a:t>
            </a:r>
          </a:p>
        </p:txBody>
      </p:sp>
      <p:grpSp>
        <p:nvGrpSpPr>
          <p:cNvPr id="52" name="组合 1"/>
          <p:cNvGrpSpPr>
            <a:grpSpLocks/>
          </p:cNvGrpSpPr>
          <p:nvPr/>
        </p:nvGrpSpPr>
        <p:grpSpPr bwMode="auto">
          <a:xfrm>
            <a:off x="3392488" y="1782763"/>
            <a:ext cx="87312" cy="4010025"/>
            <a:chOff x="3391825" y="1783243"/>
            <a:chExt cx="87920" cy="4009459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53" name="直接连接符 52"/>
            <p:cNvCxnSpPr/>
            <p:nvPr/>
          </p:nvCxnSpPr>
          <p:spPr>
            <a:xfrm>
              <a:off x="3422197" y="1783243"/>
              <a:ext cx="14387" cy="3982475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 flipV="1">
              <a:off x="3391825" y="1788004"/>
              <a:ext cx="71934" cy="71428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flipV="1">
              <a:off x="3407811" y="5721274"/>
              <a:ext cx="71934" cy="71428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1185812" y="4775200"/>
            <a:ext cx="1990826" cy="516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7" name="矩形 56"/>
          <p:cNvSpPr/>
          <p:nvPr/>
        </p:nvSpPr>
        <p:spPr>
          <a:xfrm>
            <a:off x="8823325" y="4775200"/>
            <a:ext cx="1990826" cy="516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8" name="矩形 57"/>
          <p:cNvSpPr/>
          <p:nvPr/>
        </p:nvSpPr>
        <p:spPr>
          <a:xfrm>
            <a:off x="3700362" y="4786313"/>
            <a:ext cx="1990826" cy="516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59" name="矩形 58"/>
          <p:cNvSpPr/>
          <p:nvPr/>
        </p:nvSpPr>
        <p:spPr>
          <a:xfrm>
            <a:off x="6237567" y="4738688"/>
            <a:ext cx="1990826" cy="516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6015038" y="1758950"/>
            <a:ext cx="87312" cy="4008438"/>
            <a:chOff x="6015038" y="1758950"/>
            <a:chExt cx="87312" cy="4008438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61" name="直接连接符 60"/>
            <p:cNvCxnSpPr/>
            <p:nvPr/>
          </p:nvCxnSpPr>
          <p:spPr>
            <a:xfrm>
              <a:off x="6045200" y="1758950"/>
              <a:ext cx="12700" cy="398145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 flipV="1">
              <a:off x="6015038" y="1762125"/>
              <a:ext cx="71437" cy="73025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 flipV="1">
              <a:off x="6030913" y="5695950"/>
              <a:ext cx="71437" cy="71438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553450" y="1758950"/>
            <a:ext cx="87313" cy="4008438"/>
            <a:chOff x="8553450" y="1758950"/>
            <a:chExt cx="87313" cy="4008438"/>
          </a:xfrm>
          <a:solidFill>
            <a:schemeClr val="tx1">
              <a:lumMod val="65000"/>
              <a:lumOff val="35000"/>
            </a:schemeClr>
          </a:solidFill>
        </p:grpSpPr>
        <p:cxnSp>
          <p:nvCxnSpPr>
            <p:cNvPr id="65" name="直接连接符 64"/>
            <p:cNvCxnSpPr/>
            <p:nvPr/>
          </p:nvCxnSpPr>
          <p:spPr>
            <a:xfrm>
              <a:off x="8583613" y="1758950"/>
              <a:ext cx="14287" cy="398145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 flipV="1">
              <a:off x="8553450" y="1762125"/>
              <a:ext cx="71438" cy="73025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 flipV="1">
              <a:off x="8569325" y="5695950"/>
              <a:ext cx="71438" cy="71438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8" name="TextBox 8">
            <a:extLst>
              <a:ext uri="{FF2B5EF4-FFF2-40B4-BE49-F238E27FC236}">
                <a16:creationId xmlns:a16="http://schemas.microsoft.com/office/drawing/2014/main" id="{ADBDB58D-DEE3-4546-BD89-10558A5921DC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0B80C0F-AA0A-4818-9540-589C04AFD815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9592B8F-C508-4C23-B660-92D1A66FF672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8BEB1C37-949E-4967-BC2E-339FA406FD5C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64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1" grpId="0"/>
      <p:bldP spid="12" grpId="0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4" grpId="0"/>
      <p:bldP spid="45" grpId="0"/>
      <p:bldP spid="46" grpId="0"/>
      <p:bldP spid="47" grpId="0"/>
      <p:bldP spid="48" grpId="0"/>
      <p:bldP spid="56" grpId="0"/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09148" y="1098562"/>
            <a:ext cx="10194723" cy="4317754"/>
            <a:chOff x="785786" y="1000114"/>
            <a:chExt cx="7436005" cy="3149359"/>
          </a:xfrm>
          <a:solidFill>
            <a:srgbClr val="B1A286">
              <a:alpha val="20000"/>
            </a:srgbClr>
          </a:solidFill>
        </p:grpSpPr>
        <p:grpSp>
          <p:nvGrpSpPr>
            <p:cNvPr id="11" name="Group 84"/>
            <p:cNvGrpSpPr/>
            <p:nvPr/>
          </p:nvGrpSpPr>
          <p:grpSpPr>
            <a:xfrm>
              <a:off x="785786" y="2000246"/>
              <a:ext cx="1162406" cy="2149227"/>
              <a:chOff x="228591" y="2000246"/>
              <a:chExt cx="1162406" cy="2149227"/>
            </a:xfrm>
            <a:grpFill/>
          </p:grpSpPr>
          <p:sp>
            <p:nvSpPr>
              <p:cNvPr id="57" name="Isosceles Triangle 2"/>
              <p:cNvSpPr/>
              <p:nvPr/>
            </p:nvSpPr>
            <p:spPr>
              <a:xfrm>
                <a:off x="228591" y="2734400"/>
                <a:ext cx="1162406" cy="989434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Content Placeholder 2"/>
              <p:cNvSpPr txBox="1">
                <a:spLocks/>
              </p:cNvSpPr>
              <p:nvPr/>
            </p:nvSpPr>
            <p:spPr>
              <a:xfrm>
                <a:off x="461899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Jan</a:t>
                </a:r>
              </a:p>
            </p:txBody>
          </p:sp>
          <p:sp>
            <p:nvSpPr>
              <p:cNvPr id="59" name="Content Placeholder 2"/>
              <p:cNvSpPr txBox="1">
                <a:spLocks/>
              </p:cNvSpPr>
              <p:nvPr/>
            </p:nvSpPr>
            <p:spPr>
              <a:xfrm>
                <a:off x="461899" y="2000246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60%</a:t>
                </a:r>
              </a:p>
            </p:txBody>
          </p:sp>
          <p:cxnSp>
            <p:nvCxnSpPr>
              <p:cNvPr id="60" name="Straight Connector 70"/>
              <p:cNvCxnSpPr/>
              <p:nvPr/>
            </p:nvCxnSpPr>
            <p:spPr>
              <a:xfrm rot="5400000">
                <a:off x="643704" y="2428080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85"/>
            <p:cNvGrpSpPr/>
            <p:nvPr/>
          </p:nvGrpSpPr>
          <p:grpSpPr>
            <a:xfrm>
              <a:off x="1489960" y="1500180"/>
              <a:ext cx="1162406" cy="2649293"/>
              <a:chOff x="932765" y="1500180"/>
              <a:chExt cx="1162406" cy="2649293"/>
            </a:xfrm>
            <a:grpFill/>
          </p:grpSpPr>
          <p:sp>
            <p:nvSpPr>
              <p:cNvPr id="53" name="Isosceles Triangle 2"/>
              <p:cNvSpPr/>
              <p:nvPr/>
            </p:nvSpPr>
            <p:spPr>
              <a:xfrm>
                <a:off x="932765" y="2211338"/>
                <a:ext cx="1162406" cy="1512496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Content Placeholder 2"/>
              <p:cNvSpPr txBox="1">
                <a:spLocks/>
              </p:cNvSpPr>
              <p:nvPr/>
            </p:nvSpPr>
            <p:spPr>
              <a:xfrm>
                <a:off x="1164238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Feb</a:t>
                </a:r>
              </a:p>
            </p:txBody>
          </p:sp>
          <p:sp>
            <p:nvSpPr>
              <p:cNvPr id="55" name="Content Placeholder 2"/>
              <p:cNvSpPr txBox="1">
                <a:spLocks/>
              </p:cNvSpPr>
              <p:nvPr/>
            </p:nvSpPr>
            <p:spPr>
              <a:xfrm>
                <a:off x="1162479" y="1500180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80%</a:t>
                </a:r>
              </a:p>
            </p:txBody>
          </p:sp>
          <p:cxnSp>
            <p:nvCxnSpPr>
              <p:cNvPr id="56" name="Straight Connector 71"/>
              <p:cNvCxnSpPr/>
              <p:nvPr/>
            </p:nvCxnSpPr>
            <p:spPr>
              <a:xfrm rot="5400000">
                <a:off x="1358084" y="1928014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86"/>
            <p:cNvGrpSpPr/>
            <p:nvPr/>
          </p:nvGrpSpPr>
          <p:grpSpPr>
            <a:xfrm>
              <a:off x="2384686" y="1857370"/>
              <a:ext cx="1069128" cy="2292103"/>
              <a:chOff x="1827491" y="1857370"/>
              <a:chExt cx="1069128" cy="2292103"/>
            </a:xfrm>
            <a:grpFill/>
          </p:grpSpPr>
          <p:sp>
            <p:nvSpPr>
              <p:cNvPr id="49" name="Isosceles Triangle 2"/>
              <p:cNvSpPr/>
              <p:nvPr/>
            </p:nvSpPr>
            <p:spPr>
              <a:xfrm>
                <a:off x="1827491" y="2571121"/>
                <a:ext cx="1069128" cy="1152712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rgbClr val="BAB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Content Placeholder 2"/>
              <p:cNvSpPr txBox="1">
                <a:spLocks/>
              </p:cNvSpPr>
              <p:nvPr/>
            </p:nvSpPr>
            <p:spPr>
              <a:xfrm>
                <a:off x="2012325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Mar</a:t>
                </a:r>
              </a:p>
            </p:txBody>
          </p:sp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2026223" y="1857370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70%</a:t>
                </a:r>
              </a:p>
            </p:txBody>
          </p:sp>
          <p:cxnSp>
            <p:nvCxnSpPr>
              <p:cNvPr id="52" name="Straight Connector 72"/>
              <p:cNvCxnSpPr/>
              <p:nvPr/>
            </p:nvCxnSpPr>
            <p:spPr>
              <a:xfrm rot="5400000">
                <a:off x="2215340" y="2285204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7"/>
            <p:cNvGrpSpPr/>
            <p:nvPr/>
          </p:nvGrpSpPr>
          <p:grpSpPr>
            <a:xfrm>
              <a:off x="3189958" y="1643056"/>
              <a:ext cx="996954" cy="2506417"/>
              <a:chOff x="2632763" y="1643056"/>
              <a:chExt cx="996954" cy="2506417"/>
            </a:xfrm>
            <a:grpFill/>
          </p:grpSpPr>
          <p:sp>
            <p:nvSpPr>
              <p:cNvPr id="45" name="Isosceles Triangle 2"/>
              <p:cNvSpPr/>
              <p:nvPr/>
            </p:nvSpPr>
            <p:spPr>
              <a:xfrm>
                <a:off x="2632763" y="2357436"/>
                <a:ext cx="996954" cy="1366398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2781510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Apr</a:t>
                </a:r>
              </a:p>
            </p:txBody>
          </p:sp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2793872" y="1643056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75%</a:t>
                </a:r>
              </a:p>
            </p:txBody>
          </p:sp>
          <p:cxnSp>
            <p:nvCxnSpPr>
              <p:cNvPr id="48" name="Straight Connector 73"/>
              <p:cNvCxnSpPr/>
              <p:nvPr/>
            </p:nvCxnSpPr>
            <p:spPr>
              <a:xfrm rot="5400000">
                <a:off x="3001158" y="2070890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88"/>
            <p:cNvGrpSpPr/>
            <p:nvPr/>
          </p:nvGrpSpPr>
          <p:grpSpPr>
            <a:xfrm>
              <a:off x="3864006" y="2000246"/>
              <a:ext cx="1162406" cy="2149227"/>
              <a:chOff x="3306811" y="2000246"/>
              <a:chExt cx="1162406" cy="2149227"/>
            </a:xfrm>
            <a:grpFill/>
          </p:grpSpPr>
          <p:sp>
            <p:nvSpPr>
              <p:cNvPr id="41" name="Isosceles Triangle 2"/>
              <p:cNvSpPr/>
              <p:nvPr/>
            </p:nvSpPr>
            <p:spPr>
              <a:xfrm>
                <a:off x="3306811" y="2734400"/>
                <a:ext cx="1162406" cy="989434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3538284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May</a:t>
                </a:r>
              </a:p>
            </p:txBody>
          </p:sp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3522514" y="2000246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65%</a:t>
                </a:r>
              </a:p>
            </p:txBody>
          </p:sp>
          <p:cxnSp>
            <p:nvCxnSpPr>
              <p:cNvPr id="44" name="Straight Connector 74"/>
              <p:cNvCxnSpPr/>
              <p:nvPr/>
            </p:nvCxnSpPr>
            <p:spPr>
              <a:xfrm rot="5400000">
                <a:off x="3715538" y="2428080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89"/>
            <p:cNvGrpSpPr/>
            <p:nvPr/>
          </p:nvGrpSpPr>
          <p:grpSpPr>
            <a:xfrm>
              <a:off x="4568180" y="1500180"/>
              <a:ext cx="1162406" cy="2649293"/>
              <a:chOff x="4010985" y="1500180"/>
              <a:chExt cx="1162406" cy="2649293"/>
            </a:xfrm>
            <a:grpFill/>
          </p:grpSpPr>
          <p:sp>
            <p:nvSpPr>
              <p:cNvPr id="37" name="Isosceles Triangle 2"/>
              <p:cNvSpPr/>
              <p:nvPr/>
            </p:nvSpPr>
            <p:spPr>
              <a:xfrm>
                <a:off x="4010985" y="2214560"/>
                <a:ext cx="1162406" cy="150927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rgbClr val="BAB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Content Placeholder 2"/>
              <p:cNvSpPr txBox="1">
                <a:spLocks/>
              </p:cNvSpPr>
              <p:nvPr/>
            </p:nvSpPr>
            <p:spPr>
              <a:xfrm>
                <a:off x="4210667" y="3857634"/>
                <a:ext cx="763042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Jun</a:t>
                </a:r>
              </a:p>
            </p:txBody>
          </p:sp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4236918" y="1500180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80%</a:t>
                </a:r>
              </a:p>
            </p:txBody>
          </p:sp>
          <p:cxnSp>
            <p:nvCxnSpPr>
              <p:cNvPr id="40" name="Straight Connector 75"/>
              <p:cNvCxnSpPr/>
              <p:nvPr/>
            </p:nvCxnSpPr>
            <p:spPr>
              <a:xfrm rot="5400000">
                <a:off x="4429918" y="1928014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90"/>
            <p:cNvGrpSpPr/>
            <p:nvPr/>
          </p:nvGrpSpPr>
          <p:grpSpPr>
            <a:xfrm>
              <a:off x="5178273" y="1857370"/>
              <a:ext cx="1236871" cy="2292103"/>
              <a:chOff x="4621078" y="1857370"/>
              <a:chExt cx="1236871" cy="2292103"/>
            </a:xfrm>
            <a:grpFill/>
          </p:grpSpPr>
          <p:sp>
            <p:nvSpPr>
              <p:cNvPr id="33" name="Isosceles Triangle 2"/>
              <p:cNvSpPr/>
              <p:nvPr/>
            </p:nvSpPr>
            <p:spPr>
              <a:xfrm>
                <a:off x="4621078" y="2571749"/>
                <a:ext cx="1236871" cy="1152083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4887381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Jul</a:t>
                </a:r>
              </a:p>
            </p:txBody>
          </p:sp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4883723" y="1857370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70%</a:t>
                </a:r>
              </a:p>
            </p:txBody>
          </p:sp>
          <p:cxnSp>
            <p:nvCxnSpPr>
              <p:cNvPr id="36" name="Straight Connector 76"/>
              <p:cNvCxnSpPr/>
              <p:nvPr/>
            </p:nvCxnSpPr>
            <p:spPr>
              <a:xfrm rot="5400000">
                <a:off x="5072860" y="2285204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91"/>
            <p:cNvGrpSpPr/>
            <p:nvPr/>
          </p:nvGrpSpPr>
          <p:grpSpPr>
            <a:xfrm>
              <a:off x="5829745" y="2187284"/>
              <a:ext cx="1153373" cy="1962189"/>
              <a:chOff x="5272550" y="2187284"/>
              <a:chExt cx="1153373" cy="1962189"/>
            </a:xfrm>
            <a:grpFill/>
          </p:grpSpPr>
          <p:sp>
            <p:nvSpPr>
              <p:cNvPr id="29" name="Isosceles Triangle 2"/>
              <p:cNvSpPr/>
              <p:nvPr/>
            </p:nvSpPr>
            <p:spPr>
              <a:xfrm>
                <a:off x="5272550" y="2928310"/>
                <a:ext cx="1153373" cy="795524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5533571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Aug</a:t>
                </a:r>
              </a:p>
            </p:txBody>
          </p:sp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5455223" y="218728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50%</a:t>
                </a:r>
              </a:p>
            </p:txBody>
          </p:sp>
          <p:cxnSp>
            <p:nvCxnSpPr>
              <p:cNvPr id="32" name="Straight Connector 77"/>
              <p:cNvCxnSpPr/>
              <p:nvPr/>
            </p:nvCxnSpPr>
            <p:spPr>
              <a:xfrm rot="5400000">
                <a:off x="5644364" y="2642394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92"/>
            <p:cNvGrpSpPr/>
            <p:nvPr/>
          </p:nvGrpSpPr>
          <p:grpSpPr>
            <a:xfrm>
              <a:off x="6396026" y="1000114"/>
              <a:ext cx="1344784" cy="3149359"/>
              <a:chOff x="5838831" y="1000114"/>
              <a:chExt cx="1344784" cy="3149359"/>
            </a:xfrm>
            <a:grpFill/>
          </p:grpSpPr>
          <p:sp>
            <p:nvSpPr>
              <p:cNvPr id="25" name="Isosceles Triangle 2"/>
              <p:cNvSpPr/>
              <p:nvPr/>
            </p:nvSpPr>
            <p:spPr>
              <a:xfrm>
                <a:off x="5838831" y="1714494"/>
                <a:ext cx="1344784" cy="2009340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rgbClr val="BAB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6119911" y="3857634"/>
                <a:ext cx="782624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Sep</a:t>
                </a:r>
              </a:p>
            </p:txBody>
          </p:sp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6191679" y="100011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90%</a:t>
                </a:r>
              </a:p>
            </p:txBody>
          </p:sp>
          <p:cxnSp>
            <p:nvCxnSpPr>
              <p:cNvPr id="28" name="Straight Connector 78"/>
              <p:cNvCxnSpPr/>
              <p:nvPr/>
            </p:nvCxnSpPr>
            <p:spPr>
              <a:xfrm rot="5400000">
                <a:off x="6358744" y="1427948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93"/>
            <p:cNvGrpSpPr/>
            <p:nvPr/>
          </p:nvGrpSpPr>
          <p:grpSpPr>
            <a:xfrm>
              <a:off x="7068418" y="1428742"/>
              <a:ext cx="1153373" cy="2720731"/>
              <a:chOff x="6511223" y="1428742"/>
              <a:chExt cx="1153373" cy="2720731"/>
            </a:xfrm>
            <a:grpFill/>
          </p:grpSpPr>
          <p:sp>
            <p:nvSpPr>
              <p:cNvPr id="21" name="Isosceles Triangle 2"/>
              <p:cNvSpPr/>
              <p:nvPr/>
            </p:nvSpPr>
            <p:spPr>
              <a:xfrm>
                <a:off x="6511223" y="2143122"/>
                <a:ext cx="1153373" cy="1580712"/>
              </a:xfrm>
              <a:custGeom>
                <a:avLst/>
                <a:gdLst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2 h 1102282"/>
                  <a:gd name="connsiteX1" fmla="*/ 639324 w 1278647"/>
                  <a:gd name="connsiteY1" fmla="*/ 0 h 1102282"/>
                  <a:gd name="connsiteX2" fmla="*/ 1278647 w 1278647"/>
                  <a:gd name="connsiteY2" fmla="*/ 1102282 h 1102282"/>
                  <a:gd name="connsiteX3" fmla="*/ 0 w 1278647"/>
                  <a:gd name="connsiteY3" fmla="*/ 1102282 h 1102282"/>
                  <a:gd name="connsiteX0" fmla="*/ 0 w 1278647"/>
                  <a:gd name="connsiteY0" fmla="*/ 1102284 h 1102284"/>
                  <a:gd name="connsiteX1" fmla="*/ 639324 w 1278647"/>
                  <a:gd name="connsiteY1" fmla="*/ 2 h 1102284"/>
                  <a:gd name="connsiteX2" fmla="*/ 1278647 w 1278647"/>
                  <a:gd name="connsiteY2" fmla="*/ 1102284 h 1102284"/>
                  <a:gd name="connsiteX3" fmla="*/ 0 w 1278647"/>
                  <a:gd name="connsiteY3" fmla="*/ 1102284 h 110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8647" h="1102284">
                    <a:moveTo>
                      <a:pt x="0" y="1102284"/>
                    </a:moveTo>
                    <a:cubicBezTo>
                      <a:pt x="213108" y="734857"/>
                      <a:pt x="133608" y="-1665"/>
                      <a:pt x="639324" y="2"/>
                    </a:cubicBezTo>
                    <a:cubicBezTo>
                      <a:pt x="1145040" y="1669"/>
                      <a:pt x="1065539" y="734857"/>
                      <a:pt x="1278647" y="1102284"/>
                    </a:cubicBezTo>
                    <a:lnTo>
                      <a:pt x="0" y="1102284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6740014" y="3857634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Oct</a:t>
                </a:r>
              </a:p>
            </p:txBody>
          </p:sp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54087" y="1428742"/>
                <a:ext cx="695790" cy="291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sz="2000" dirty="0">
                    <a:solidFill>
                      <a:schemeClr val="tx1"/>
                    </a:solidFill>
                    <a:cs typeface="+mn-ea"/>
                    <a:sym typeface="+mn-lt"/>
                  </a:rPr>
                  <a:t>85%</a:t>
                </a:r>
              </a:p>
            </p:txBody>
          </p:sp>
          <p:cxnSp>
            <p:nvCxnSpPr>
              <p:cNvPr id="24" name="Straight Connector 79"/>
              <p:cNvCxnSpPr/>
              <p:nvPr/>
            </p:nvCxnSpPr>
            <p:spPr>
              <a:xfrm rot="5400000">
                <a:off x="6930248" y="1856576"/>
                <a:ext cx="285752" cy="1588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矩形 60"/>
          <p:cNvSpPr/>
          <p:nvPr/>
        </p:nvSpPr>
        <p:spPr>
          <a:xfrm>
            <a:off x="3226785" y="5621538"/>
            <a:ext cx="573843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1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536C4B6A-6802-42B5-B679-4EF1505FEF99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12BAEDC-D1FC-4151-88AB-E634AF686B98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8BC0CE6-D8F1-4448-8D7D-226FEC5A042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F423E79-61EB-4F78-93DF-B80D2049F38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4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03"/>
          <p:cNvSpPr>
            <a:spLocks/>
          </p:cNvSpPr>
          <p:nvPr/>
        </p:nvSpPr>
        <p:spPr bwMode="auto">
          <a:xfrm>
            <a:off x="1881" y="4281161"/>
            <a:ext cx="12188238" cy="3176280"/>
          </a:xfrm>
          <a:custGeom>
            <a:avLst/>
            <a:gdLst>
              <a:gd name="T0" fmla="*/ 7303347 w 2623"/>
              <a:gd name="T1" fmla="*/ 63500 h 1592"/>
              <a:gd name="T2" fmla="*/ 5497555 w 2623"/>
              <a:gd name="T3" fmla="*/ 827088 h 1592"/>
              <a:gd name="T4" fmla="*/ 3688278 w 2623"/>
              <a:gd name="T5" fmla="*/ 168275 h 1592"/>
              <a:gd name="T6" fmla="*/ 1830194 w 2623"/>
              <a:gd name="T7" fmla="*/ 503238 h 1592"/>
              <a:gd name="T8" fmla="*/ 0 w 2623"/>
              <a:gd name="T9" fmla="*/ 1304925 h 1592"/>
              <a:gd name="T10" fmla="*/ 0 w 2623"/>
              <a:gd name="T11" fmla="*/ 2527300 h 1592"/>
              <a:gd name="T12" fmla="*/ 9144000 w 2623"/>
              <a:gd name="T13" fmla="*/ 2527300 h 1592"/>
              <a:gd name="T14" fmla="*/ 9144000 w 2623"/>
              <a:gd name="T15" fmla="*/ 0 h 1592"/>
              <a:gd name="T16" fmla="*/ 7303347 w 2623"/>
              <a:gd name="T17" fmla="*/ 63500 h 15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592">
                <a:moveTo>
                  <a:pt x="2095" y="40"/>
                </a:moveTo>
                <a:lnTo>
                  <a:pt x="1577" y="521"/>
                </a:lnTo>
                <a:lnTo>
                  <a:pt x="1058" y="106"/>
                </a:lnTo>
                <a:lnTo>
                  <a:pt x="525" y="317"/>
                </a:lnTo>
                <a:lnTo>
                  <a:pt x="0" y="822"/>
                </a:lnTo>
                <a:lnTo>
                  <a:pt x="0" y="1592"/>
                </a:lnTo>
                <a:lnTo>
                  <a:pt x="2623" y="1592"/>
                </a:lnTo>
                <a:lnTo>
                  <a:pt x="2623" y="0"/>
                </a:lnTo>
                <a:lnTo>
                  <a:pt x="2095" y="40"/>
                </a:lnTo>
                <a:close/>
              </a:path>
            </a:pathLst>
          </a:custGeom>
          <a:noFill/>
          <a:ln w="3175">
            <a:solidFill>
              <a:schemeClr val="accent1">
                <a:alpha val="56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3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Freeform 204"/>
          <p:cNvSpPr>
            <a:spLocks/>
          </p:cNvSpPr>
          <p:nvPr/>
        </p:nvSpPr>
        <p:spPr bwMode="auto">
          <a:xfrm>
            <a:off x="1881" y="2661921"/>
            <a:ext cx="12188238" cy="4318001"/>
          </a:xfrm>
          <a:custGeom>
            <a:avLst/>
            <a:gdLst>
              <a:gd name="T0" fmla="*/ 9144000 w 2623"/>
              <a:gd name="T1" fmla="*/ 0 h 1469"/>
              <a:gd name="T2" fmla="*/ 9144000 w 2623"/>
              <a:gd name="T3" fmla="*/ 2332037 h 1469"/>
              <a:gd name="T4" fmla="*/ 0 w 2623"/>
              <a:gd name="T5" fmla="*/ 2332037 h 1469"/>
              <a:gd name="T6" fmla="*/ 0 w 2623"/>
              <a:gd name="T7" fmla="*/ 1238250 h 1469"/>
              <a:gd name="T8" fmla="*/ 1830194 w 2623"/>
              <a:gd name="T9" fmla="*/ 796925 h 1469"/>
              <a:gd name="T10" fmla="*/ 3688278 w 2623"/>
              <a:gd name="T11" fmla="*/ 1211262 h 1469"/>
              <a:gd name="T12" fmla="*/ 5497555 w 2623"/>
              <a:gd name="T13" fmla="*/ 865187 h 1469"/>
              <a:gd name="T14" fmla="*/ 7303347 w 2623"/>
              <a:gd name="T15" fmla="*/ 827087 h 1469"/>
              <a:gd name="T16" fmla="*/ 9144000 w 2623"/>
              <a:gd name="T17" fmla="*/ 0 h 14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469">
                <a:moveTo>
                  <a:pt x="2623" y="0"/>
                </a:moveTo>
                <a:lnTo>
                  <a:pt x="2623" y="1469"/>
                </a:lnTo>
                <a:lnTo>
                  <a:pt x="0" y="1469"/>
                </a:lnTo>
                <a:lnTo>
                  <a:pt x="0" y="780"/>
                </a:lnTo>
                <a:lnTo>
                  <a:pt x="525" y="502"/>
                </a:lnTo>
                <a:lnTo>
                  <a:pt x="1058" y="763"/>
                </a:lnTo>
                <a:lnTo>
                  <a:pt x="1577" y="545"/>
                </a:lnTo>
                <a:lnTo>
                  <a:pt x="2095" y="521"/>
                </a:lnTo>
                <a:lnTo>
                  <a:pt x="2623" y="0"/>
                </a:lnTo>
                <a:close/>
              </a:path>
            </a:pathLst>
          </a:custGeom>
          <a:noFill/>
          <a:ln w="3175">
            <a:solidFill>
              <a:schemeClr val="accent1">
                <a:alpha val="56000"/>
              </a:scheme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399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6"/>
          <p:cNvSpPr>
            <a:spLocks/>
          </p:cNvSpPr>
          <p:nvPr/>
        </p:nvSpPr>
        <p:spPr bwMode="auto">
          <a:xfrm>
            <a:off x="1881" y="5528733"/>
            <a:ext cx="12188238" cy="1329267"/>
          </a:xfrm>
          <a:custGeom>
            <a:avLst/>
            <a:gdLst>
              <a:gd name="T0" fmla="*/ 1830194 w 2623"/>
              <a:gd name="T1" fmla="*/ 87313 h 628"/>
              <a:gd name="T2" fmla="*/ 3688278 w 2623"/>
              <a:gd name="T3" fmla="*/ 134938 h 628"/>
              <a:gd name="T4" fmla="*/ 5497555 w 2623"/>
              <a:gd name="T5" fmla="*/ 0 h 628"/>
              <a:gd name="T6" fmla="*/ 7303347 w 2623"/>
              <a:gd name="T7" fmla="*/ 642938 h 628"/>
              <a:gd name="T8" fmla="*/ 9144000 w 2623"/>
              <a:gd name="T9" fmla="*/ 293688 h 628"/>
              <a:gd name="T10" fmla="*/ 9144000 w 2623"/>
              <a:gd name="T11" fmla="*/ 996950 h 628"/>
              <a:gd name="T12" fmla="*/ 0 w 2623"/>
              <a:gd name="T13" fmla="*/ 996950 h 628"/>
              <a:gd name="T14" fmla="*/ 0 w 2623"/>
              <a:gd name="T15" fmla="*/ 282575 h 628"/>
              <a:gd name="T16" fmla="*/ 1830194 w 2623"/>
              <a:gd name="T17" fmla="*/ 87313 h 6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2002 w 10000"/>
              <a:gd name="connsiteY0" fmla="*/ 876 h 10000"/>
              <a:gd name="connsiteX1" fmla="*/ 4009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4793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002" y="876"/>
                </a:moveTo>
                <a:lnTo>
                  <a:pt x="4033" y="4411"/>
                </a:lnTo>
                <a:lnTo>
                  <a:pt x="6012" y="0"/>
                </a:lnTo>
                <a:lnTo>
                  <a:pt x="7987" y="4793"/>
                </a:lnTo>
                <a:lnTo>
                  <a:pt x="10000" y="2946"/>
                </a:lnTo>
                <a:lnTo>
                  <a:pt x="10000" y="10000"/>
                </a:lnTo>
                <a:lnTo>
                  <a:pt x="0" y="10000"/>
                </a:lnTo>
                <a:lnTo>
                  <a:pt x="0" y="2834"/>
                </a:lnTo>
                <a:lnTo>
                  <a:pt x="2002" y="87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399">
              <a:cs typeface="+mn-ea"/>
              <a:sym typeface="+mn-lt"/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909985" y="3277025"/>
            <a:ext cx="946391" cy="2758438"/>
            <a:chOff x="1414715" y="2813050"/>
            <a:chExt cx="710253" cy="2068015"/>
          </a:xfrm>
        </p:grpSpPr>
        <p:grpSp>
          <p:nvGrpSpPr>
            <p:cNvPr id="6" name="组合 14"/>
            <p:cNvGrpSpPr>
              <a:grpSpLocks/>
            </p:cNvGrpSpPr>
            <p:nvPr/>
          </p:nvGrpSpPr>
          <p:grpSpPr bwMode="auto">
            <a:xfrm>
              <a:off x="1548831" y="2813050"/>
              <a:ext cx="576137" cy="561754"/>
              <a:chOff x="1504381" y="2876550"/>
              <a:chExt cx="576137" cy="56175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504381" y="2876550"/>
                <a:ext cx="562165" cy="561754"/>
              </a:xfrm>
              <a:prstGeom prst="ellipse">
                <a:avLst/>
              </a:prstGeom>
              <a:noFill/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802" name="矩形 16"/>
              <p:cNvSpPr>
                <a:spLocks noChangeArrowheads="1"/>
              </p:cNvSpPr>
              <p:nvPr/>
            </p:nvSpPr>
            <p:spPr bwMode="auto">
              <a:xfrm>
                <a:off x="1531695" y="3001782"/>
                <a:ext cx="548823" cy="28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86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68%</a:t>
                </a:r>
                <a:endParaRPr lang="zh-CN" altLang="en-US" sz="1866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1832295" y="3374804"/>
              <a:ext cx="45734" cy="1202217"/>
            </a:xfrm>
            <a:custGeom>
              <a:avLst/>
              <a:gdLst>
                <a:gd name="connsiteX0" fmla="*/ 0 w 0"/>
                <a:gd name="connsiteY0" fmla="*/ 844550 h 844550"/>
                <a:gd name="connsiteX1" fmla="*/ 0 w 0"/>
                <a:gd name="connsiteY1" fmla="*/ 0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44550">
                  <a:moveTo>
                    <a:pt x="0" y="8445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800" name="矩形 33"/>
            <p:cNvSpPr>
              <a:spLocks noChangeArrowheads="1"/>
            </p:cNvSpPr>
            <p:nvPr/>
          </p:nvSpPr>
          <p:spPr bwMode="auto">
            <a:xfrm>
              <a:off x="1414715" y="4680079"/>
              <a:ext cx="576492" cy="20098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99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小标题</a:t>
              </a:r>
              <a:endParaRPr lang="en-US" altLang="zh-CN" sz="1599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组合 37"/>
          <p:cNvGrpSpPr>
            <a:grpSpLocks/>
          </p:cNvGrpSpPr>
          <p:nvPr/>
        </p:nvGrpSpPr>
        <p:grpSpPr bwMode="auto">
          <a:xfrm>
            <a:off x="4405493" y="3450975"/>
            <a:ext cx="899117" cy="3013080"/>
            <a:chOff x="3296772" y="2552700"/>
            <a:chExt cx="674774" cy="2259031"/>
          </a:xfrm>
        </p:grpSpPr>
        <p:grpSp>
          <p:nvGrpSpPr>
            <p:cNvPr id="8" name="组合 17"/>
            <p:cNvGrpSpPr>
              <a:grpSpLocks/>
            </p:cNvGrpSpPr>
            <p:nvPr/>
          </p:nvGrpSpPr>
          <p:grpSpPr bwMode="auto">
            <a:xfrm>
              <a:off x="3409381" y="2552700"/>
              <a:ext cx="562165" cy="561782"/>
              <a:chOff x="3409381" y="2552700"/>
              <a:chExt cx="562165" cy="56178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409381" y="2552700"/>
                <a:ext cx="562165" cy="561782"/>
              </a:xfrm>
              <a:prstGeom prst="ellipse">
                <a:avLst/>
              </a:prstGeom>
              <a:noFill/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97" name="矩形 19"/>
              <p:cNvSpPr>
                <a:spLocks noChangeArrowheads="1"/>
              </p:cNvSpPr>
              <p:nvPr/>
            </p:nvSpPr>
            <p:spPr bwMode="auto">
              <a:xfrm>
                <a:off x="3451940" y="2685551"/>
                <a:ext cx="459798" cy="284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86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71%</a:t>
                </a:r>
                <a:endParaRPr lang="zh-CN" altLang="en-US" sz="1866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 flipH="1">
              <a:off x="3638377" y="3119243"/>
              <a:ext cx="45734" cy="1426065"/>
            </a:xfrm>
            <a:custGeom>
              <a:avLst/>
              <a:gdLst>
                <a:gd name="connsiteX0" fmla="*/ 0 w 0"/>
                <a:gd name="connsiteY0" fmla="*/ 0 h 1162050"/>
                <a:gd name="connsiteX1" fmla="*/ 0 w 0"/>
                <a:gd name="connsiteY1" fmla="*/ 116205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62050">
                  <a:moveTo>
                    <a:pt x="0" y="0"/>
                  </a:moveTo>
                  <a:lnTo>
                    <a:pt x="0" y="1162050"/>
                  </a:lnTo>
                </a:path>
              </a:pathLst>
            </a:cu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795" name="矩形 34"/>
            <p:cNvSpPr>
              <a:spLocks noChangeArrowheads="1"/>
            </p:cNvSpPr>
            <p:nvPr/>
          </p:nvSpPr>
          <p:spPr bwMode="auto">
            <a:xfrm>
              <a:off x="3296772" y="4610735"/>
              <a:ext cx="576492" cy="20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99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小标题</a:t>
              </a:r>
              <a:endParaRPr lang="en-US" altLang="zh-CN" sz="1599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组合 38"/>
          <p:cNvGrpSpPr>
            <a:grpSpLocks/>
          </p:cNvGrpSpPr>
          <p:nvPr/>
        </p:nvGrpSpPr>
        <p:grpSpPr bwMode="auto">
          <a:xfrm>
            <a:off x="6757026" y="3344075"/>
            <a:ext cx="943672" cy="2640485"/>
            <a:chOff x="5068892" y="3143250"/>
            <a:chExt cx="706477" cy="1979319"/>
          </a:xfrm>
        </p:grpSpPr>
        <p:grpSp>
          <p:nvGrpSpPr>
            <p:cNvPr id="10" name="组合 20"/>
            <p:cNvGrpSpPr>
              <a:grpSpLocks/>
            </p:cNvGrpSpPr>
            <p:nvPr/>
          </p:nvGrpSpPr>
          <p:grpSpPr bwMode="auto">
            <a:xfrm>
              <a:off x="5210839" y="3143250"/>
              <a:ext cx="564530" cy="561678"/>
              <a:chOff x="5210839" y="3181350"/>
              <a:chExt cx="564530" cy="5616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210839" y="3181350"/>
                <a:ext cx="560787" cy="561678"/>
              </a:xfrm>
              <a:prstGeom prst="ellipse">
                <a:avLst/>
              </a:prstGeom>
              <a:noFill/>
              <a:ln w="31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92" name="矩形 22"/>
              <p:cNvSpPr>
                <a:spLocks noChangeArrowheads="1"/>
              </p:cNvSpPr>
              <p:nvPr/>
            </p:nvSpPr>
            <p:spPr bwMode="auto">
              <a:xfrm>
                <a:off x="5249492" y="3300926"/>
                <a:ext cx="525877" cy="284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86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32%</a:t>
                </a:r>
                <a:endParaRPr lang="zh-CN" altLang="en-US" sz="1866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5492816" y="3706710"/>
              <a:ext cx="45622" cy="1070997"/>
            </a:xfrm>
            <a:custGeom>
              <a:avLst/>
              <a:gdLst>
                <a:gd name="connsiteX0" fmla="*/ 0 w 0"/>
                <a:gd name="connsiteY0" fmla="*/ 406400 h 406400"/>
                <a:gd name="connsiteX1" fmla="*/ 0 w 0"/>
                <a:gd name="connsiteY1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06400">
                  <a:moveTo>
                    <a:pt x="0" y="4064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399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790" name="矩形 35"/>
            <p:cNvSpPr>
              <a:spLocks noChangeArrowheads="1"/>
            </p:cNvSpPr>
            <p:nvPr/>
          </p:nvSpPr>
          <p:spPr bwMode="auto">
            <a:xfrm>
              <a:off x="5068892" y="4921610"/>
              <a:ext cx="575080" cy="200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99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小标题</a:t>
              </a:r>
              <a:endParaRPr lang="en-US" altLang="zh-CN" sz="1599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39"/>
          <p:cNvGrpSpPr>
            <a:grpSpLocks/>
          </p:cNvGrpSpPr>
          <p:nvPr/>
        </p:nvGrpSpPr>
        <p:grpSpPr bwMode="auto">
          <a:xfrm>
            <a:off x="9167396" y="3232588"/>
            <a:ext cx="949020" cy="3292505"/>
            <a:chOff x="6876580" y="2438400"/>
            <a:chExt cx="712226" cy="2468715"/>
          </a:xfrm>
        </p:grpSpPr>
        <p:grpSp>
          <p:nvGrpSpPr>
            <p:cNvPr id="12" name="组合 23"/>
            <p:cNvGrpSpPr>
              <a:grpSpLocks/>
            </p:cNvGrpSpPr>
            <p:nvPr/>
          </p:nvGrpSpPr>
          <p:grpSpPr bwMode="auto">
            <a:xfrm>
              <a:off x="7026641" y="2438400"/>
              <a:ext cx="562165" cy="561824"/>
              <a:chOff x="6982191" y="2438400"/>
              <a:chExt cx="562165" cy="56182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982191" y="2438400"/>
                <a:ext cx="562165" cy="561824"/>
              </a:xfrm>
              <a:prstGeom prst="ellipse">
                <a:avLst/>
              </a:prstGeom>
              <a:noFill/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399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87" name="矩形 25"/>
              <p:cNvSpPr>
                <a:spLocks noChangeArrowheads="1"/>
              </p:cNvSpPr>
              <p:nvPr/>
            </p:nvSpPr>
            <p:spPr bwMode="auto">
              <a:xfrm>
                <a:off x="6998707" y="2562214"/>
                <a:ext cx="534387" cy="284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86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79%</a:t>
                </a:r>
                <a:endParaRPr lang="zh-CN" altLang="en-US" sz="1866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任意多边形 27"/>
            <p:cNvSpPr/>
            <p:nvPr/>
          </p:nvSpPr>
          <p:spPr>
            <a:xfrm>
              <a:off x="7309310" y="3003398"/>
              <a:ext cx="45734" cy="1632771"/>
            </a:xfrm>
            <a:custGeom>
              <a:avLst/>
              <a:gdLst>
                <a:gd name="connsiteX0" fmla="*/ 0 w 0"/>
                <a:gd name="connsiteY0" fmla="*/ 1778000 h 1778000"/>
                <a:gd name="connsiteX1" fmla="*/ 0 w 0"/>
                <a:gd name="connsiteY1" fmla="*/ 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8000">
                  <a:moveTo>
                    <a:pt x="0" y="17780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39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785" name="矩形 36"/>
            <p:cNvSpPr>
              <a:spLocks noChangeArrowheads="1"/>
            </p:cNvSpPr>
            <p:nvPr/>
          </p:nvSpPr>
          <p:spPr bwMode="auto">
            <a:xfrm>
              <a:off x="6876580" y="4706104"/>
              <a:ext cx="576492" cy="20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599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小标题</a:t>
              </a:r>
              <a:endParaRPr lang="en-US" altLang="zh-CN" sz="1599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394456" y="1911356"/>
            <a:ext cx="800926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010300" y="1911356"/>
            <a:ext cx="800926" cy="60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529654" y="1911356"/>
            <a:ext cx="800926" cy="609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DD18C2-50C2-42C6-B7C1-36F8D79D3BA5}"/>
              </a:ext>
            </a:extLst>
          </p:cNvPr>
          <p:cNvGrpSpPr/>
          <p:nvPr/>
        </p:nvGrpSpPr>
        <p:grpSpPr>
          <a:xfrm>
            <a:off x="1302687" y="2014931"/>
            <a:ext cx="2281228" cy="865239"/>
            <a:chOff x="11884" y="3191"/>
            <a:chExt cx="1638" cy="1363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C31FE3F-495B-40EE-A162-E2C77B7291E0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54" name="TextBox 76">
              <a:extLst>
                <a:ext uri="{FF2B5EF4-FFF2-40B4-BE49-F238E27FC236}">
                  <a16:creationId xmlns:a16="http://schemas.microsoft.com/office/drawing/2014/main" id="{7B970607-8D08-42BF-A861-12F48F0F00F1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EFA1041-70F9-4282-B412-6713D272557F}"/>
              </a:ext>
            </a:extLst>
          </p:cNvPr>
          <p:cNvGrpSpPr/>
          <p:nvPr/>
        </p:nvGrpSpPr>
        <p:grpSpPr>
          <a:xfrm>
            <a:off x="4894366" y="2014931"/>
            <a:ext cx="2281228" cy="865239"/>
            <a:chOff x="11884" y="3191"/>
            <a:chExt cx="1638" cy="1363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726E339-83F4-4930-BF1E-E8E37BB2B6E5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57" name="TextBox 76">
              <a:extLst>
                <a:ext uri="{FF2B5EF4-FFF2-40B4-BE49-F238E27FC236}">
                  <a16:creationId xmlns:a16="http://schemas.microsoft.com/office/drawing/2014/main" id="{02BA9E39-0839-4AF4-AD60-296F6AFBD931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32F80D6-6638-4D52-8591-49488358E27E}"/>
              </a:ext>
            </a:extLst>
          </p:cNvPr>
          <p:cNvGrpSpPr/>
          <p:nvPr/>
        </p:nvGrpSpPr>
        <p:grpSpPr>
          <a:xfrm>
            <a:off x="8400101" y="2027658"/>
            <a:ext cx="2281228" cy="865239"/>
            <a:chOff x="11884" y="3191"/>
            <a:chExt cx="1638" cy="1363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62EECD0-1B07-4614-94B6-ADF867B7B6AB}"/>
                </a:ext>
              </a:extLst>
            </p:cNvPr>
            <p:cNvSpPr txBox="1"/>
            <p:nvPr/>
          </p:nvSpPr>
          <p:spPr>
            <a:xfrm>
              <a:off x="11884" y="3744"/>
              <a:ext cx="1638" cy="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60" name="TextBox 76">
              <a:extLst>
                <a:ext uri="{FF2B5EF4-FFF2-40B4-BE49-F238E27FC236}">
                  <a16:creationId xmlns:a16="http://schemas.microsoft.com/office/drawing/2014/main" id="{6C176344-F12B-48EE-AC18-45A92C7047CA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1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50" grpId="0" animBg="1"/>
          <p:bldP spid="51" grpId="0" animBg="1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 nodeType="clickPar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 nodeType="withGroup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50" grpId="0" animBg="1"/>
          <p:bldP spid="51" grpId="0" animBg="1"/>
          <p:bldP spid="52" grpId="0" animBg="1"/>
          <p:bldP spid="41" grpId="0"/>
          <p:bldP spid="4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/>
        </p:nvGrpSpPr>
        <p:grpSpPr>
          <a:xfrm>
            <a:off x="1236280" y="3288932"/>
            <a:ext cx="5663235" cy="352419"/>
            <a:chOff x="1113357" y="3872042"/>
            <a:chExt cx="6355774" cy="395467"/>
          </a:xfrm>
          <a:effectLst/>
        </p:grpSpPr>
        <p:sp>
          <p:nvSpPr>
            <p:cNvPr id="5" name="矩形 4"/>
            <p:cNvSpPr/>
            <p:nvPr/>
          </p:nvSpPr>
          <p:spPr>
            <a:xfrm>
              <a:off x="1113357" y="3872042"/>
              <a:ext cx="6355774" cy="3954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13357" y="3872043"/>
              <a:ext cx="3177887" cy="3954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</p:grpSp>
      <p:sp>
        <p:nvSpPr>
          <p:cNvPr id="7" name="文本框 12"/>
          <p:cNvSpPr txBox="1"/>
          <p:nvPr/>
        </p:nvSpPr>
        <p:spPr>
          <a:xfrm>
            <a:off x="1155539" y="2841063"/>
            <a:ext cx="1545124" cy="408156"/>
          </a:xfrm>
          <a:prstGeom prst="rect">
            <a:avLst/>
          </a:prstGeom>
          <a:noFill/>
        </p:spPr>
        <p:txBody>
          <a:bodyPr wrap="square" lIns="79151" tIns="39576" rIns="79151" bIns="39576" rtlCol="0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8" name="文本框 13"/>
          <p:cNvSpPr txBox="1"/>
          <p:nvPr/>
        </p:nvSpPr>
        <p:spPr>
          <a:xfrm>
            <a:off x="1155539" y="3906950"/>
            <a:ext cx="1545120" cy="408156"/>
          </a:xfrm>
          <a:prstGeom prst="rect">
            <a:avLst/>
          </a:prstGeom>
          <a:noFill/>
        </p:spPr>
        <p:txBody>
          <a:bodyPr wrap="square" lIns="79151" tIns="39576" rIns="79151" bIns="39576" rtlCol="0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9" name="组合 10"/>
          <p:cNvGrpSpPr/>
          <p:nvPr/>
        </p:nvGrpSpPr>
        <p:grpSpPr>
          <a:xfrm>
            <a:off x="1236279" y="4353520"/>
            <a:ext cx="5663239" cy="352417"/>
            <a:chOff x="1113356" y="5066666"/>
            <a:chExt cx="6355778" cy="395465"/>
          </a:xfrm>
          <a:effectLst/>
        </p:grpSpPr>
        <p:sp>
          <p:nvSpPr>
            <p:cNvPr id="10" name="矩形 9"/>
            <p:cNvSpPr/>
            <p:nvPr/>
          </p:nvSpPr>
          <p:spPr>
            <a:xfrm>
              <a:off x="1113359" y="5066666"/>
              <a:ext cx="6355775" cy="3954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113356" y="5066666"/>
              <a:ext cx="4181766" cy="395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</p:grpSp>
      <p:sp>
        <p:nvSpPr>
          <p:cNvPr id="12" name="文本框 14"/>
          <p:cNvSpPr txBox="1"/>
          <p:nvPr/>
        </p:nvSpPr>
        <p:spPr>
          <a:xfrm>
            <a:off x="1155540" y="4908607"/>
            <a:ext cx="1943801" cy="408156"/>
          </a:xfrm>
          <a:prstGeom prst="rect">
            <a:avLst/>
          </a:prstGeom>
          <a:noFill/>
        </p:spPr>
        <p:txBody>
          <a:bodyPr wrap="square" lIns="79151" tIns="39576" rIns="79151" bIns="39576" rtlCol="0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13" name="组合 11"/>
          <p:cNvGrpSpPr/>
          <p:nvPr/>
        </p:nvGrpSpPr>
        <p:grpSpPr>
          <a:xfrm>
            <a:off x="1236279" y="5398897"/>
            <a:ext cx="5663240" cy="352417"/>
            <a:chOff x="1113355" y="6239735"/>
            <a:chExt cx="6355779" cy="395466"/>
          </a:xfrm>
          <a:effectLst/>
        </p:grpSpPr>
        <p:sp>
          <p:nvSpPr>
            <p:cNvPr id="14" name="矩形 13"/>
            <p:cNvSpPr/>
            <p:nvPr/>
          </p:nvSpPr>
          <p:spPr>
            <a:xfrm>
              <a:off x="1113359" y="6239735"/>
              <a:ext cx="6355775" cy="3954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13355" y="6239735"/>
              <a:ext cx="5332388" cy="3954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8"/>
          <p:cNvGrpSpPr/>
          <p:nvPr/>
        </p:nvGrpSpPr>
        <p:grpSpPr>
          <a:xfrm>
            <a:off x="1236282" y="2254840"/>
            <a:ext cx="5663236" cy="352417"/>
            <a:chOff x="1113359" y="2711633"/>
            <a:chExt cx="6355775" cy="395465"/>
          </a:xfrm>
          <a:effectLst/>
        </p:grpSpPr>
        <p:sp>
          <p:nvSpPr>
            <p:cNvPr id="17" name="矩形 16"/>
            <p:cNvSpPr/>
            <p:nvPr/>
          </p:nvSpPr>
          <p:spPr>
            <a:xfrm>
              <a:off x="1113359" y="2714927"/>
              <a:ext cx="6355775" cy="3921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139700" dir="5400000" sx="97000" sy="9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113359" y="2711633"/>
              <a:ext cx="4996564" cy="3954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 dirty="0">
                <a:cs typeface="+mn-ea"/>
                <a:sym typeface="+mn-lt"/>
              </a:endParaRPr>
            </a:p>
          </p:txBody>
        </p:sp>
      </p:grpSp>
      <p:sp>
        <p:nvSpPr>
          <p:cNvPr id="19" name="文本框 11"/>
          <p:cNvSpPr txBox="1"/>
          <p:nvPr/>
        </p:nvSpPr>
        <p:spPr>
          <a:xfrm>
            <a:off x="1155541" y="1806313"/>
            <a:ext cx="1545124" cy="408156"/>
          </a:xfrm>
          <a:prstGeom prst="rect">
            <a:avLst/>
          </a:prstGeom>
          <a:noFill/>
        </p:spPr>
        <p:txBody>
          <a:bodyPr wrap="square" lIns="79151" tIns="39576" rIns="79151" bIns="39576" rtlCol="0"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20" name="圆角矩形标注 19"/>
          <p:cNvSpPr/>
          <p:nvPr/>
        </p:nvSpPr>
        <p:spPr>
          <a:xfrm rot="21600000">
            <a:off x="5430225" y="1806313"/>
            <a:ext cx="928399" cy="3046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139700" dir="5400000" sx="97000" sy="97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151" tIns="39576" rIns="79151" bIns="39576" rtlCol="0" anchor="ctr"/>
          <a:lstStyle/>
          <a:p>
            <a:pPr algn="ctr"/>
            <a:r>
              <a:rPr lang="en-US" altLang="zh-CN" sz="2133" dirty="0">
                <a:cs typeface="+mn-ea"/>
                <a:sym typeface="+mn-lt"/>
              </a:rPr>
              <a:t>80%</a:t>
            </a:r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1" name="圆角矩形标注 20"/>
          <p:cNvSpPr/>
          <p:nvPr/>
        </p:nvSpPr>
        <p:spPr>
          <a:xfrm rot="21600000">
            <a:off x="3800179" y="2841064"/>
            <a:ext cx="928399" cy="3046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chemeClr val="accent3"/>
          </a:solidFill>
          <a:ln>
            <a:noFill/>
          </a:ln>
          <a:effectLst>
            <a:outerShdw blurRad="177800" dist="139700" dir="5400000" sx="97000" sy="97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151" tIns="39576" rIns="79151" bIns="39576" rtlCol="0" anchor="ctr"/>
          <a:lstStyle/>
          <a:p>
            <a:pPr algn="ctr"/>
            <a:r>
              <a:rPr lang="en-US" altLang="zh-CN" sz="2133" dirty="0">
                <a:cs typeface="+mn-ea"/>
                <a:sym typeface="+mn-lt"/>
              </a:rPr>
              <a:t>50%</a:t>
            </a:r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2" name="圆角矩形标注 21"/>
          <p:cNvSpPr/>
          <p:nvPr/>
        </p:nvSpPr>
        <p:spPr>
          <a:xfrm rot="21600000">
            <a:off x="4724253" y="3906950"/>
            <a:ext cx="928399" cy="3046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chemeClr val="accent4"/>
          </a:solidFill>
          <a:ln>
            <a:noFill/>
          </a:ln>
          <a:effectLst>
            <a:outerShdw blurRad="177800" dist="139700" dir="5400000" sx="97000" sy="97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151" tIns="39576" rIns="79151" bIns="39576" rtlCol="0" anchor="ctr"/>
          <a:lstStyle/>
          <a:p>
            <a:pPr algn="ctr"/>
            <a:r>
              <a:rPr lang="en-US" altLang="zh-CN" sz="2133" dirty="0">
                <a:cs typeface="+mn-ea"/>
                <a:sym typeface="+mn-lt"/>
              </a:rPr>
              <a:t>65%</a:t>
            </a:r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3" name="圆角矩形标注 22"/>
          <p:cNvSpPr/>
          <p:nvPr/>
        </p:nvSpPr>
        <p:spPr>
          <a:xfrm rot="21600000">
            <a:off x="5751714" y="4966536"/>
            <a:ext cx="928399" cy="3046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139700" dir="5400000" sx="97000" sy="97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151" tIns="39576" rIns="79151" bIns="39576" rtlCol="0" anchor="ctr"/>
          <a:lstStyle/>
          <a:p>
            <a:pPr algn="ctr"/>
            <a:r>
              <a:rPr lang="en-US" altLang="zh-CN" sz="2133" dirty="0">
                <a:cs typeface="+mn-ea"/>
                <a:sym typeface="+mn-lt"/>
              </a:rPr>
              <a:t>90%</a:t>
            </a:r>
            <a:endParaRPr lang="zh-CN" altLang="en-US" sz="2133" dirty="0">
              <a:cs typeface="+mn-ea"/>
              <a:sym typeface="+mn-lt"/>
            </a:endParaRPr>
          </a:p>
        </p:txBody>
      </p:sp>
      <p:sp>
        <p:nvSpPr>
          <p:cNvPr id="24" name="左大括号 23"/>
          <p:cNvSpPr/>
          <p:nvPr/>
        </p:nvSpPr>
        <p:spPr>
          <a:xfrm>
            <a:off x="7807502" y="2023501"/>
            <a:ext cx="383948" cy="4032512"/>
          </a:xfrm>
          <a:prstGeom prst="leftBrace">
            <a:avLst>
              <a:gd name="adj1" fmla="val 19041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2" tIns="60947" rIns="121892" bIns="60947" rtlCol="0" anchor="ctr"/>
          <a:lstStyle/>
          <a:p>
            <a:pPr algn="ctr"/>
            <a:endParaRPr lang="zh-CN" altLang="en-US" sz="1867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5" name="文本框 7"/>
          <p:cNvSpPr txBox="1">
            <a:spLocks noChangeArrowheads="1"/>
          </p:cNvSpPr>
          <p:nvPr/>
        </p:nvSpPr>
        <p:spPr bwMode="auto">
          <a:xfrm>
            <a:off x="8272111" y="1635458"/>
            <a:ext cx="3071927" cy="11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7"/>
          <p:cNvSpPr txBox="1">
            <a:spLocks noChangeArrowheads="1"/>
          </p:cNvSpPr>
          <p:nvPr/>
        </p:nvSpPr>
        <p:spPr bwMode="auto">
          <a:xfrm>
            <a:off x="8272111" y="2872226"/>
            <a:ext cx="3071927" cy="11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7"/>
          <p:cNvSpPr txBox="1">
            <a:spLocks noChangeArrowheads="1"/>
          </p:cNvSpPr>
          <p:nvPr/>
        </p:nvSpPr>
        <p:spPr bwMode="auto">
          <a:xfrm>
            <a:off x="8272111" y="4108991"/>
            <a:ext cx="3071927" cy="11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8272111" y="5345758"/>
            <a:ext cx="3071927" cy="11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E94999D-6D2D-461D-A770-9503D16B0948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A53285E-9D63-4561-9CCA-0B0459FEF606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6C7D62D-3937-4ACB-9BDC-324224855E31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06A33A5-33DB-4B37-B724-CC25ADC7DB63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20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" name="Freeform 5"/>
          <p:cNvSpPr/>
          <p:nvPr/>
        </p:nvSpPr>
        <p:spPr bwMode="auto">
          <a:xfrm>
            <a:off x="1989545" y="4650002"/>
            <a:ext cx="8212913" cy="567335"/>
          </a:xfrm>
          <a:custGeom>
            <a:avLst/>
            <a:gdLst>
              <a:gd name="T0" fmla="*/ 5805 w 5805"/>
              <a:gd name="T1" fmla="*/ 401 h 401"/>
              <a:gd name="T2" fmla="*/ 0 w 5805"/>
              <a:gd name="T3" fmla="*/ 401 h 401"/>
              <a:gd name="T4" fmla="*/ 280 w 5805"/>
              <a:gd name="T5" fmla="*/ 0 h 401"/>
              <a:gd name="T6" fmla="*/ 5508 w 5805"/>
              <a:gd name="T7" fmla="*/ 0 h 401"/>
              <a:gd name="T8" fmla="*/ 5805 w 5805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5" h="401">
                <a:moveTo>
                  <a:pt x="5805" y="401"/>
                </a:moveTo>
                <a:lnTo>
                  <a:pt x="0" y="401"/>
                </a:lnTo>
                <a:lnTo>
                  <a:pt x="280" y="0"/>
                </a:lnTo>
                <a:lnTo>
                  <a:pt x="5508" y="0"/>
                </a:lnTo>
                <a:lnTo>
                  <a:pt x="5805" y="4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81492" tIns="40747" rIns="81492" bIns="40747" numCol="1" anchor="t" anchorCtr="0" compatLnSpc="1"/>
          <a:lstStyle/>
          <a:p>
            <a:pPr algn="just">
              <a:lnSpc>
                <a:spcPct val="120000"/>
              </a:lnSpc>
            </a:pPr>
            <a:endParaRPr lang="zh-CN" altLang="en-US" sz="760">
              <a:cs typeface="+mn-ea"/>
              <a:sym typeface="+mn-lt"/>
            </a:endParaRPr>
          </a:p>
        </p:txBody>
      </p:sp>
      <p:grpSp>
        <p:nvGrpSpPr>
          <p:cNvPr id="99" name="Group 4"/>
          <p:cNvGrpSpPr/>
          <p:nvPr/>
        </p:nvGrpSpPr>
        <p:grpSpPr>
          <a:xfrm>
            <a:off x="2637524" y="1524708"/>
            <a:ext cx="612609" cy="3511533"/>
            <a:chOff x="2215356" y="1717898"/>
            <a:chExt cx="687388" cy="3940175"/>
          </a:xfrm>
        </p:grpSpPr>
        <p:sp>
          <p:nvSpPr>
            <p:cNvPr id="100" name="Freeform 6"/>
            <p:cNvSpPr/>
            <p:nvPr/>
          </p:nvSpPr>
          <p:spPr bwMode="auto">
            <a:xfrm>
              <a:off x="2215356" y="1717898"/>
              <a:ext cx="417513" cy="3940175"/>
            </a:xfrm>
            <a:custGeom>
              <a:avLst/>
              <a:gdLst>
                <a:gd name="T0" fmla="*/ 263 w 263"/>
                <a:gd name="T1" fmla="*/ 2482 h 2482"/>
                <a:gd name="T2" fmla="*/ 0 w 263"/>
                <a:gd name="T3" fmla="*/ 2405 h 2482"/>
                <a:gd name="T4" fmla="*/ 0 w 263"/>
                <a:gd name="T5" fmla="*/ 120 h 2482"/>
                <a:gd name="T6" fmla="*/ 263 w 263"/>
                <a:gd name="T7" fmla="*/ 0 h 2482"/>
                <a:gd name="T8" fmla="*/ 263 w 263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482">
                  <a:moveTo>
                    <a:pt x="263" y="2482"/>
                  </a:moveTo>
                  <a:lnTo>
                    <a:pt x="0" y="2405"/>
                  </a:lnTo>
                  <a:lnTo>
                    <a:pt x="0" y="120"/>
                  </a:lnTo>
                  <a:lnTo>
                    <a:pt x="263" y="0"/>
                  </a:lnTo>
                  <a:lnTo>
                    <a:pt x="263" y="2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01" name="Freeform 7"/>
            <p:cNvSpPr/>
            <p:nvPr/>
          </p:nvSpPr>
          <p:spPr bwMode="auto">
            <a:xfrm>
              <a:off x="2632869" y="1717898"/>
              <a:ext cx="269875" cy="3940175"/>
            </a:xfrm>
            <a:custGeom>
              <a:avLst/>
              <a:gdLst>
                <a:gd name="T0" fmla="*/ 0 w 170"/>
                <a:gd name="T1" fmla="*/ 2482 h 2482"/>
                <a:gd name="T2" fmla="*/ 170 w 170"/>
                <a:gd name="T3" fmla="*/ 2405 h 2482"/>
                <a:gd name="T4" fmla="*/ 170 w 170"/>
                <a:gd name="T5" fmla="*/ 111 h 2482"/>
                <a:gd name="T6" fmla="*/ 0 w 170"/>
                <a:gd name="T7" fmla="*/ 0 h 2482"/>
                <a:gd name="T8" fmla="*/ 0 w 170"/>
                <a:gd name="T9" fmla="*/ 2482 h 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482">
                  <a:moveTo>
                    <a:pt x="0" y="2482"/>
                  </a:moveTo>
                  <a:lnTo>
                    <a:pt x="170" y="2405"/>
                  </a:lnTo>
                  <a:lnTo>
                    <a:pt x="170" y="111"/>
                  </a:lnTo>
                  <a:lnTo>
                    <a:pt x="0" y="0"/>
                  </a:lnTo>
                  <a:lnTo>
                    <a:pt x="0" y="24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02" name="Group 7"/>
          <p:cNvGrpSpPr/>
          <p:nvPr/>
        </p:nvGrpSpPr>
        <p:grpSpPr>
          <a:xfrm>
            <a:off x="3501965" y="2212299"/>
            <a:ext cx="612609" cy="2823941"/>
            <a:chOff x="3185319" y="2489423"/>
            <a:chExt cx="687387" cy="3168650"/>
          </a:xfrm>
        </p:grpSpPr>
        <p:sp>
          <p:nvSpPr>
            <p:cNvPr id="103" name="Freeform 8"/>
            <p:cNvSpPr/>
            <p:nvPr/>
          </p:nvSpPr>
          <p:spPr bwMode="auto">
            <a:xfrm>
              <a:off x="3185319" y="2489423"/>
              <a:ext cx="404813" cy="3168650"/>
            </a:xfrm>
            <a:custGeom>
              <a:avLst/>
              <a:gdLst>
                <a:gd name="T0" fmla="*/ 255 w 255"/>
                <a:gd name="T1" fmla="*/ 1996 h 1996"/>
                <a:gd name="T2" fmla="*/ 0 w 255"/>
                <a:gd name="T3" fmla="*/ 1919 h 1996"/>
                <a:gd name="T4" fmla="*/ 0 w 255"/>
                <a:gd name="T5" fmla="*/ 120 h 1996"/>
                <a:gd name="T6" fmla="*/ 255 w 255"/>
                <a:gd name="T7" fmla="*/ 0 h 1996"/>
                <a:gd name="T8" fmla="*/ 255 w 255"/>
                <a:gd name="T9" fmla="*/ 1996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996">
                  <a:moveTo>
                    <a:pt x="255" y="1996"/>
                  </a:moveTo>
                  <a:lnTo>
                    <a:pt x="0" y="1919"/>
                  </a:lnTo>
                  <a:lnTo>
                    <a:pt x="0" y="120"/>
                  </a:lnTo>
                  <a:lnTo>
                    <a:pt x="255" y="0"/>
                  </a:lnTo>
                  <a:lnTo>
                    <a:pt x="255" y="1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04" name="Freeform 9"/>
            <p:cNvSpPr/>
            <p:nvPr/>
          </p:nvSpPr>
          <p:spPr bwMode="auto">
            <a:xfrm>
              <a:off x="3590131" y="2489423"/>
              <a:ext cx="282575" cy="3168650"/>
            </a:xfrm>
            <a:custGeom>
              <a:avLst/>
              <a:gdLst>
                <a:gd name="T0" fmla="*/ 0 w 178"/>
                <a:gd name="T1" fmla="*/ 1996 h 1996"/>
                <a:gd name="T2" fmla="*/ 178 w 178"/>
                <a:gd name="T3" fmla="*/ 1919 h 1996"/>
                <a:gd name="T4" fmla="*/ 178 w 178"/>
                <a:gd name="T5" fmla="*/ 111 h 1996"/>
                <a:gd name="T6" fmla="*/ 0 w 178"/>
                <a:gd name="T7" fmla="*/ 0 h 1996"/>
                <a:gd name="T8" fmla="*/ 0 w 178"/>
                <a:gd name="T9" fmla="*/ 1996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996">
                  <a:moveTo>
                    <a:pt x="0" y="1996"/>
                  </a:moveTo>
                  <a:lnTo>
                    <a:pt x="178" y="1919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19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05" name="Group 10"/>
          <p:cNvGrpSpPr/>
          <p:nvPr/>
        </p:nvGrpSpPr>
        <p:grpSpPr>
          <a:xfrm>
            <a:off x="4414512" y="2694747"/>
            <a:ext cx="612609" cy="2341495"/>
            <a:chOff x="4209256" y="3030760"/>
            <a:chExt cx="687388" cy="2627313"/>
          </a:xfrm>
        </p:grpSpPr>
        <p:sp>
          <p:nvSpPr>
            <p:cNvPr id="106" name="Freeform 10"/>
            <p:cNvSpPr/>
            <p:nvPr/>
          </p:nvSpPr>
          <p:spPr bwMode="auto">
            <a:xfrm>
              <a:off x="4209256" y="3030760"/>
              <a:ext cx="419100" cy="2627313"/>
            </a:xfrm>
            <a:custGeom>
              <a:avLst/>
              <a:gdLst>
                <a:gd name="T0" fmla="*/ 264 w 264"/>
                <a:gd name="T1" fmla="*/ 1655 h 1655"/>
                <a:gd name="T2" fmla="*/ 0 w 264"/>
                <a:gd name="T3" fmla="*/ 1578 h 1655"/>
                <a:gd name="T4" fmla="*/ 0 w 264"/>
                <a:gd name="T5" fmla="*/ 120 h 1655"/>
                <a:gd name="T6" fmla="*/ 264 w 264"/>
                <a:gd name="T7" fmla="*/ 0 h 1655"/>
                <a:gd name="T8" fmla="*/ 264 w 264"/>
                <a:gd name="T9" fmla="*/ 1655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655">
                  <a:moveTo>
                    <a:pt x="264" y="1655"/>
                  </a:moveTo>
                  <a:lnTo>
                    <a:pt x="0" y="1578"/>
                  </a:lnTo>
                  <a:lnTo>
                    <a:pt x="0" y="120"/>
                  </a:lnTo>
                  <a:lnTo>
                    <a:pt x="264" y="0"/>
                  </a:lnTo>
                  <a:lnTo>
                    <a:pt x="264" y="16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07" name="Freeform 12"/>
            <p:cNvSpPr/>
            <p:nvPr/>
          </p:nvSpPr>
          <p:spPr bwMode="auto">
            <a:xfrm>
              <a:off x="4628356" y="3030760"/>
              <a:ext cx="268288" cy="2627313"/>
            </a:xfrm>
            <a:custGeom>
              <a:avLst/>
              <a:gdLst>
                <a:gd name="T0" fmla="*/ 0 w 169"/>
                <a:gd name="T1" fmla="*/ 1655 h 1655"/>
                <a:gd name="T2" fmla="*/ 169 w 169"/>
                <a:gd name="T3" fmla="*/ 1578 h 1655"/>
                <a:gd name="T4" fmla="*/ 169 w 169"/>
                <a:gd name="T5" fmla="*/ 111 h 1655"/>
                <a:gd name="T6" fmla="*/ 0 w 169"/>
                <a:gd name="T7" fmla="*/ 0 h 1655"/>
                <a:gd name="T8" fmla="*/ 0 w 169"/>
                <a:gd name="T9" fmla="*/ 1655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55">
                  <a:moveTo>
                    <a:pt x="0" y="1655"/>
                  </a:moveTo>
                  <a:lnTo>
                    <a:pt x="169" y="1578"/>
                  </a:lnTo>
                  <a:lnTo>
                    <a:pt x="169" y="111"/>
                  </a:lnTo>
                  <a:lnTo>
                    <a:pt x="0" y="0"/>
                  </a:lnTo>
                  <a:lnTo>
                    <a:pt x="0" y="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08" name="Group 13"/>
          <p:cNvGrpSpPr/>
          <p:nvPr/>
        </p:nvGrpSpPr>
        <p:grpSpPr>
          <a:xfrm>
            <a:off x="5339793" y="3274815"/>
            <a:ext cx="612609" cy="1761427"/>
            <a:chOff x="5247481" y="3681635"/>
            <a:chExt cx="687388" cy="1976438"/>
          </a:xfrm>
        </p:grpSpPr>
        <p:sp>
          <p:nvSpPr>
            <p:cNvPr id="109" name="Freeform 14"/>
            <p:cNvSpPr/>
            <p:nvPr/>
          </p:nvSpPr>
          <p:spPr bwMode="auto">
            <a:xfrm>
              <a:off x="5247481" y="3681635"/>
              <a:ext cx="404813" cy="1976438"/>
            </a:xfrm>
            <a:custGeom>
              <a:avLst/>
              <a:gdLst>
                <a:gd name="T0" fmla="*/ 255 w 255"/>
                <a:gd name="T1" fmla="*/ 1245 h 1245"/>
                <a:gd name="T2" fmla="*/ 0 w 255"/>
                <a:gd name="T3" fmla="*/ 1168 h 1245"/>
                <a:gd name="T4" fmla="*/ 0 w 255"/>
                <a:gd name="T5" fmla="*/ 128 h 1245"/>
                <a:gd name="T6" fmla="*/ 255 w 255"/>
                <a:gd name="T7" fmla="*/ 0 h 1245"/>
                <a:gd name="T8" fmla="*/ 255 w 255"/>
                <a:gd name="T9" fmla="*/ 124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245">
                  <a:moveTo>
                    <a:pt x="255" y="1245"/>
                  </a:moveTo>
                  <a:lnTo>
                    <a:pt x="0" y="1168"/>
                  </a:lnTo>
                  <a:lnTo>
                    <a:pt x="0" y="128"/>
                  </a:lnTo>
                  <a:lnTo>
                    <a:pt x="255" y="0"/>
                  </a:lnTo>
                  <a:lnTo>
                    <a:pt x="255" y="12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10" name="Freeform 15"/>
            <p:cNvSpPr/>
            <p:nvPr/>
          </p:nvSpPr>
          <p:spPr bwMode="auto">
            <a:xfrm>
              <a:off x="5652294" y="3681635"/>
              <a:ext cx="282575" cy="1976438"/>
            </a:xfrm>
            <a:custGeom>
              <a:avLst/>
              <a:gdLst>
                <a:gd name="T0" fmla="*/ 0 w 178"/>
                <a:gd name="T1" fmla="*/ 1245 h 1245"/>
                <a:gd name="T2" fmla="*/ 178 w 178"/>
                <a:gd name="T3" fmla="*/ 1168 h 1245"/>
                <a:gd name="T4" fmla="*/ 178 w 178"/>
                <a:gd name="T5" fmla="*/ 111 h 1245"/>
                <a:gd name="T6" fmla="*/ 0 w 178"/>
                <a:gd name="T7" fmla="*/ 0 h 1245"/>
                <a:gd name="T8" fmla="*/ 0 w 178"/>
                <a:gd name="T9" fmla="*/ 124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245">
                  <a:moveTo>
                    <a:pt x="0" y="1245"/>
                  </a:moveTo>
                  <a:lnTo>
                    <a:pt x="178" y="1168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12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11" name="Group 16"/>
          <p:cNvGrpSpPr/>
          <p:nvPr/>
        </p:nvGrpSpPr>
        <p:grpSpPr>
          <a:xfrm>
            <a:off x="6228286" y="2140144"/>
            <a:ext cx="612609" cy="2896096"/>
            <a:chOff x="6244431" y="2408460"/>
            <a:chExt cx="687388" cy="3249613"/>
          </a:xfrm>
        </p:grpSpPr>
        <p:sp>
          <p:nvSpPr>
            <p:cNvPr id="112" name="Freeform 17"/>
            <p:cNvSpPr/>
            <p:nvPr/>
          </p:nvSpPr>
          <p:spPr bwMode="auto">
            <a:xfrm>
              <a:off x="6244431" y="2408460"/>
              <a:ext cx="404813" cy="3249613"/>
            </a:xfrm>
            <a:custGeom>
              <a:avLst/>
              <a:gdLst>
                <a:gd name="T0" fmla="*/ 255 w 255"/>
                <a:gd name="T1" fmla="*/ 2047 h 2047"/>
                <a:gd name="T2" fmla="*/ 0 w 255"/>
                <a:gd name="T3" fmla="*/ 1970 h 2047"/>
                <a:gd name="T4" fmla="*/ 0 w 255"/>
                <a:gd name="T5" fmla="*/ 128 h 2047"/>
                <a:gd name="T6" fmla="*/ 255 w 255"/>
                <a:gd name="T7" fmla="*/ 0 h 2047"/>
                <a:gd name="T8" fmla="*/ 255 w 255"/>
                <a:gd name="T9" fmla="*/ 2047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047">
                  <a:moveTo>
                    <a:pt x="255" y="2047"/>
                  </a:moveTo>
                  <a:lnTo>
                    <a:pt x="0" y="1970"/>
                  </a:lnTo>
                  <a:lnTo>
                    <a:pt x="0" y="128"/>
                  </a:lnTo>
                  <a:lnTo>
                    <a:pt x="255" y="0"/>
                  </a:lnTo>
                  <a:lnTo>
                    <a:pt x="255" y="20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13" name="Freeform 18"/>
            <p:cNvSpPr/>
            <p:nvPr/>
          </p:nvSpPr>
          <p:spPr bwMode="auto">
            <a:xfrm>
              <a:off x="6649244" y="2408460"/>
              <a:ext cx="282575" cy="3249613"/>
            </a:xfrm>
            <a:custGeom>
              <a:avLst/>
              <a:gdLst>
                <a:gd name="T0" fmla="*/ 0 w 178"/>
                <a:gd name="T1" fmla="*/ 2047 h 2047"/>
                <a:gd name="T2" fmla="*/ 178 w 178"/>
                <a:gd name="T3" fmla="*/ 1970 h 2047"/>
                <a:gd name="T4" fmla="*/ 178 w 178"/>
                <a:gd name="T5" fmla="*/ 111 h 2047"/>
                <a:gd name="T6" fmla="*/ 0 w 178"/>
                <a:gd name="T7" fmla="*/ 0 h 2047"/>
                <a:gd name="T8" fmla="*/ 0 w 178"/>
                <a:gd name="T9" fmla="*/ 2047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047">
                  <a:moveTo>
                    <a:pt x="0" y="2047"/>
                  </a:moveTo>
                  <a:lnTo>
                    <a:pt x="178" y="1970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204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14" name="Group 19"/>
          <p:cNvGrpSpPr/>
          <p:nvPr/>
        </p:nvGrpSpPr>
        <p:grpSpPr>
          <a:xfrm>
            <a:off x="7081409" y="2768316"/>
            <a:ext cx="611193" cy="2267925"/>
            <a:chOff x="7201694" y="3113310"/>
            <a:chExt cx="685800" cy="2544763"/>
          </a:xfrm>
        </p:grpSpPr>
        <p:sp>
          <p:nvSpPr>
            <p:cNvPr id="115" name="Freeform 20"/>
            <p:cNvSpPr/>
            <p:nvPr/>
          </p:nvSpPr>
          <p:spPr bwMode="auto">
            <a:xfrm>
              <a:off x="7201694" y="3113310"/>
              <a:ext cx="417513" cy="2544763"/>
            </a:xfrm>
            <a:custGeom>
              <a:avLst/>
              <a:gdLst>
                <a:gd name="T0" fmla="*/ 263 w 263"/>
                <a:gd name="T1" fmla="*/ 1603 h 1603"/>
                <a:gd name="T2" fmla="*/ 0 w 263"/>
                <a:gd name="T3" fmla="*/ 1526 h 1603"/>
                <a:gd name="T4" fmla="*/ 0 w 263"/>
                <a:gd name="T5" fmla="*/ 128 h 1603"/>
                <a:gd name="T6" fmla="*/ 263 w 263"/>
                <a:gd name="T7" fmla="*/ 0 h 1603"/>
                <a:gd name="T8" fmla="*/ 263 w 263"/>
                <a:gd name="T9" fmla="*/ 16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603">
                  <a:moveTo>
                    <a:pt x="263" y="1603"/>
                  </a:moveTo>
                  <a:lnTo>
                    <a:pt x="0" y="1526"/>
                  </a:lnTo>
                  <a:lnTo>
                    <a:pt x="0" y="128"/>
                  </a:lnTo>
                  <a:lnTo>
                    <a:pt x="263" y="0"/>
                  </a:lnTo>
                  <a:lnTo>
                    <a:pt x="263" y="160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16" name="Freeform 21"/>
            <p:cNvSpPr/>
            <p:nvPr/>
          </p:nvSpPr>
          <p:spPr bwMode="auto">
            <a:xfrm>
              <a:off x="7619206" y="3113310"/>
              <a:ext cx="268288" cy="2544763"/>
            </a:xfrm>
            <a:custGeom>
              <a:avLst/>
              <a:gdLst>
                <a:gd name="T0" fmla="*/ 0 w 169"/>
                <a:gd name="T1" fmla="*/ 1603 h 1603"/>
                <a:gd name="T2" fmla="*/ 169 w 169"/>
                <a:gd name="T3" fmla="*/ 1526 h 1603"/>
                <a:gd name="T4" fmla="*/ 169 w 169"/>
                <a:gd name="T5" fmla="*/ 110 h 1603"/>
                <a:gd name="T6" fmla="*/ 0 w 169"/>
                <a:gd name="T7" fmla="*/ 0 h 1603"/>
                <a:gd name="T8" fmla="*/ 0 w 169"/>
                <a:gd name="T9" fmla="*/ 16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03">
                  <a:moveTo>
                    <a:pt x="0" y="1603"/>
                  </a:moveTo>
                  <a:lnTo>
                    <a:pt x="169" y="1526"/>
                  </a:lnTo>
                  <a:lnTo>
                    <a:pt x="169" y="110"/>
                  </a:lnTo>
                  <a:lnTo>
                    <a:pt x="0" y="0"/>
                  </a:lnTo>
                  <a:lnTo>
                    <a:pt x="0" y="160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17" name="Group 22"/>
          <p:cNvGrpSpPr/>
          <p:nvPr/>
        </p:nvGrpSpPr>
        <p:grpSpPr>
          <a:xfrm>
            <a:off x="8005274" y="2515067"/>
            <a:ext cx="612609" cy="2521173"/>
            <a:chOff x="8238331" y="2829148"/>
            <a:chExt cx="687388" cy="2828925"/>
          </a:xfrm>
        </p:grpSpPr>
        <p:sp>
          <p:nvSpPr>
            <p:cNvPr id="118" name="Freeform 23"/>
            <p:cNvSpPr/>
            <p:nvPr/>
          </p:nvSpPr>
          <p:spPr bwMode="auto">
            <a:xfrm>
              <a:off x="8238331" y="2829148"/>
              <a:ext cx="404813" cy="2828925"/>
            </a:xfrm>
            <a:custGeom>
              <a:avLst/>
              <a:gdLst>
                <a:gd name="T0" fmla="*/ 255 w 255"/>
                <a:gd name="T1" fmla="*/ 1782 h 1782"/>
                <a:gd name="T2" fmla="*/ 0 w 255"/>
                <a:gd name="T3" fmla="*/ 1705 h 1782"/>
                <a:gd name="T4" fmla="*/ 0 w 255"/>
                <a:gd name="T5" fmla="*/ 127 h 1782"/>
                <a:gd name="T6" fmla="*/ 255 w 255"/>
                <a:gd name="T7" fmla="*/ 0 h 1782"/>
                <a:gd name="T8" fmla="*/ 255 w 255"/>
                <a:gd name="T9" fmla="*/ 178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782">
                  <a:moveTo>
                    <a:pt x="255" y="1782"/>
                  </a:moveTo>
                  <a:lnTo>
                    <a:pt x="0" y="1705"/>
                  </a:lnTo>
                  <a:lnTo>
                    <a:pt x="0" y="127"/>
                  </a:lnTo>
                  <a:lnTo>
                    <a:pt x="255" y="0"/>
                  </a:lnTo>
                  <a:lnTo>
                    <a:pt x="255" y="1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19" name="Freeform 24"/>
            <p:cNvSpPr/>
            <p:nvPr/>
          </p:nvSpPr>
          <p:spPr bwMode="auto">
            <a:xfrm>
              <a:off x="8643144" y="2829148"/>
              <a:ext cx="282575" cy="2828925"/>
            </a:xfrm>
            <a:custGeom>
              <a:avLst/>
              <a:gdLst>
                <a:gd name="T0" fmla="*/ 0 w 178"/>
                <a:gd name="T1" fmla="*/ 1782 h 1782"/>
                <a:gd name="T2" fmla="*/ 178 w 178"/>
                <a:gd name="T3" fmla="*/ 1705 h 1782"/>
                <a:gd name="T4" fmla="*/ 178 w 178"/>
                <a:gd name="T5" fmla="*/ 110 h 1782"/>
                <a:gd name="T6" fmla="*/ 0 w 178"/>
                <a:gd name="T7" fmla="*/ 0 h 1782"/>
                <a:gd name="T8" fmla="*/ 0 w 178"/>
                <a:gd name="T9" fmla="*/ 178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2">
                  <a:moveTo>
                    <a:pt x="0" y="1782"/>
                  </a:moveTo>
                  <a:lnTo>
                    <a:pt x="178" y="1705"/>
                  </a:lnTo>
                  <a:lnTo>
                    <a:pt x="178" y="110"/>
                  </a:lnTo>
                  <a:lnTo>
                    <a:pt x="0" y="0"/>
                  </a:lnTo>
                  <a:lnTo>
                    <a:pt x="0" y="17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grpSp>
        <p:nvGrpSpPr>
          <p:cNvPr id="120" name="Group 25"/>
          <p:cNvGrpSpPr/>
          <p:nvPr/>
        </p:nvGrpSpPr>
        <p:grpSpPr>
          <a:xfrm>
            <a:off x="8917820" y="1814741"/>
            <a:ext cx="612609" cy="3221500"/>
            <a:chOff x="9262269" y="2043335"/>
            <a:chExt cx="687387" cy="3614738"/>
          </a:xfrm>
        </p:grpSpPr>
        <p:sp>
          <p:nvSpPr>
            <p:cNvPr id="121" name="Freeform 26"/>
            <p:cNvSpPr/>
            <p:nvPr/>
          </p:nvSpPr>
          <p:spPr bwMode="auto">
            <a:xfrm>
              <a:off x="9262269" y="2043335"/>
              <a:ext cx="404813" cy="3614738"/>
            </a:xfrm>
            <a:custGeom>
              <a:avLst/>
              <a:gdLst>
                <a:gd name="T0" fmla="*/ 255 w 255"/>
                <a:gd name="T1" fmla="*/ 2277 h 2277"/>
                <a:gd name="T2" fmla="*/ 0 w 255"/>
                <a:gd name="T3" fmla="*/ 2200 h 2277"/>
                <a:gd name="T4" fmla="*/ 0 w 255"/>
                <a:gd name="T5" fmla="*/ 119 h 2277"/>
                <a:gd name="T6" fmla="*/ 255 w 255"/>
                <a:gd name="T7" fmla="*/ 0 h 2277"/>
                <a:gd name="T8" fmla="*/ 255 w 255"/>
                <a:gd name="T9" fmla="*/ 2277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2277">
                  <a:moveTo>
                    <a:pt x="255" y="2277"/>
                  </a:moveTo>
                  <a:lnTo>
                    <a:pt x="0" y="2200"/>
                  </a:lnTo>
                  <a:lnTo>
                    <a:pt x="0" y="119"/>
                  </a:lnTo>
                  <a:lnTo>
                    <a:pt x="255" y="0"/>
                  </a:lnTo>
                  <a:lnTo>
                    <a:pt x="255" y="22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  <p:sp>
          <p:nvSpPr>
            <p:cNvPr id="122" name="Freeform 27"/>
            <p:cNvSpPr/>
            <p:nvPr/>
          </p:nvSpPr>
          <p:spPr bwMode="auto">
            <a:xfrm>
              <a:off x="9667081" y="2043335"/>
              <a:ext cx="282575" cy="3614738"/>
            </a:xfrm>
            <a:custGeom>
              <a:avLst/>
              <a:gdLst>
                <a:gd name="T0" fmla="*/ 0 w 178"/>
                <a:gd name="T1" fmla="*/ 2277 h 2277"/>
                <a:gd name="T2" fmla="*/ 178 w 178"/>
                <a:gd name="T3" fmla="*/ 2200 h 2277"/>
                <a:gd name="T4" fmla="*/ 178 w 178"/>
                <a:gd name="T5" fmla="*/ 111 h 2277"/>
                <a:gd name="T6" fmla="*/ 0 w 178"/>
                <a:gd name="T7" fmla="*/ 0 h 2277"/>
                <a:gd name="T8" fmla="*/ 0 w 178"/>
                <a:gd name="T9" fmla="*/ 2277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77">
                  <a:moveTo>
                    <a:pt x="0" y="2277"/>
                  </a:moveTo>
                  <a:lnTo>
                    <a:pt x="178" y="2200"/>
                  </a:lnTo>
                  <a:lnTo>
                    <a:pt x="178" y="111"/>
                  </a:lnTo>
                  <a:lnTo>
                    <a:pt x="0" y="0"/>
                  </a:lnTo>
                  <a:lnTo>
                    <a:pt x="0" y="227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81492" tIns="40747" rIns="81492" bIns="40747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zh-CN" altLang="en-US" sz="760">
                <a:cs typeface="+mn-ea"/>
                <a:sym typeface="+mn-lt"/>
              </a:endParaRPr>
            </a:p>
          </p:txBody>
        </p:sp>
      </p:grpSp>
      <p:sp>
        <p:nvSpPr>
          <p:cNvPr id="124" name="文本框 49"/>
          <p:cNvSpPr txBox="1"/>
          <p:nvPr/>
        </p:nvSpPr>
        <p:spPr>
          <a:xfrm>
            <a:off x="8864805" y="1466010"/>
            <a:ext cx="622286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95%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5" name="文本框 50"/>
          <p:cNvSpPr txBox="1"/>
          <p:nvPr/>
        </p:nvSpPr>
        <p:spPr>
          <a:xfrm>
            <a:off x="3462348" y="1851052"/>
            <a:ext cx="635110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80%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6" name="文本框 51"/>
          <p:cNvSpPr txBox="1"/>
          <p:nvPr/>
        </p:nvSpPr>
        <p:spPr>
          <a:xfrm>
            <a:off x="4358786" y="2337341"/>
            <a:ext cx="620683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70%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7" name="文本框 52"/>
          <p:cNvSpPr txBox="1"/>
          <p:nvPr/>
        </p:nvSpPr>
        <p:spPr>
          <a:xfrm>
            <a:off x="5311092" y="2911113"/>
            <a:ext cx="628698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50%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8" name="文本框 53"/>
          <p:cNvSpPr txBox="1"/>
          <p:nvPr/>
        </p:nvSpPr>
        <p:spPr>
          <a:xfrm>
            <a:off x="6177268" y="1779430"/>
            <a:ext cx="631904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90%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9" name="文本框 55"/>
          <p:cNvSpPr txBox="1"/>
          <p:nvPr/>
        </p:nvSpPr>
        <p:spPr>
          <a:xfrm>
            <a:off x="7041058" y="2426273"/>
            <a:ext cx="622286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65%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0" name="文本框 56"/>
          <p:cNvSpPr txBox="1"/>
          <p:nvPr/>
        </p:nvSpPr>
        <p:spPr>
          <a:xfrm>
            <a:off x="7962778" y="2191992"/>
            <a:ext cx="611065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2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75%</a:t>
            </a:r>
            <a:endParaRPr lang="zh-CN" altLang="en-US" sz="152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1" name="TextBox 36"/>
          <p:cNvSpPr txBox="1"/>
          <p:nvPr/>
        </p:nvSpPr>
        <p:spPr>
          <a:xfrm>
            <a:off x="8888174" y="5324693"/>
            <a:ext cx="639919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2015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2" name="TextBox 37"/>
          <p:cNvSpPr txBox="1"/>
          <p:nvPr/>
        </p:nvSpPr>
        <p:spPr>
          <a:xfrm>
            <a:off x="7972423" y="5324693"/>
            <a:ext cx="646331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2014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3" name="TextBox 38"/>
          <p:cNvSpPr txBox="1"/>
          <p:nvPr/>
        </p:nvSpPr>
        <p:spPr>
          <a:xfrm>
            <a:off x="6200242" y="5324693"/>
            <a:ext cx="636713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2012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4" name="TextBox 39"/>
          <p:cNvSpPr txBox="1"/>
          <p:nvPr/>
        </p:nvSpPr>
        <p:spPr>
          <a:xfrm>
            <a:off x="4375149" y="5324693"/>
            <a:ext cx="649537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2010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5" name="TextBox 40"/>
          <p:cNvSpPr txBox="1"/>
          <p:nvPr/>
        </p:nvSpPr>
        <p:spPr>
          <a:xfrm>
            <a:off x="2593374" y="5324693"/>
            <a:ext cx="732893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2008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6" name="TextBox 41"/>
          <p:cNvSpPr txBox="1"/>
          <p:nvPr/>
        </p:nvSpPr>
        <p:spPr>
          <a:xfrm>
            <a:off x="3427437" y="5324693"/>
            <a:ext cx="729687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2009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7" name="TextBox 42"/>
          <p:cNvSpPr txBox="1"/>
          <p:nvPr/>
        </p:nvSpPr>
        <p:spPr>
          <a:xfrm>
            <a:off x="5353466" y="5324693"/>
            <a:ext cx="562975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2011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8" name="TextBox 43"/>
          <p:cNvSpPr txBox="1"/>
          <p:nvPr/>
        </p:nvSpPr>
        <p:spPr>
          <a:xfrm>
            <a:off x="7051414" y="5324693"/>
            <a:ext cx="628698" cy="347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20" b="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2013</a:t>
            </a:r>
            <a:endParaRPr lang="en-GB" sz="1520" b="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421C66C3-1010-43BA-940D-667E8B82E44C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A5EA89C-24C8-4931-9036-770C9FF07B6C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6ECE836-FBBD-4256-8C62-02221A12CDC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F52C0C-004E-465B-A837-D4089BFE69AF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1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11755" y="1531203"/>
            <a:ext cx="2026532" cy="2860677"/>
            <a:chOff x="1658816" y="1148402"/>
            <a:chExt cx="1519899" cy="2145508"/>
          </a:xfrm>
        </p:grpSpPr>
        <p:sp>
          <p:nvSpPr>
            <p:cNvPr id="5" name="Freeform: Shape 17"/>
            <p:cNvSpPr/>
            <p:nvPr/>
          </p:nvSpPr>
          <p:spPr bwMode="auto">
            <a:xfrm>
              <a:off x="1658816" y="2385049"/>
              <a:ext cx="1519899" cy="908861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6" name="Rectangle 18"/>
            <p:cNvSpPr/>
            <p:nvPr/>
          </p:nvSpPr>
          <p:spPr bwMode="auto">
            <a:xfrm>
              <a:off x="2113823" y="1148402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4267">
                  <a:solidFill>
                    <a:schemeClr val="accent1"/>
                  </a:solidFill>
                  <a:cs typeface="+mn-ea"/>
                  <a:sym typeface="+mn-lt"/>
                </a:rPr>
                <a:t>40%</a:t>
              </a:r>
            </a:p>
          </p:txBody>
        </p:sp>
        <p:cxnSp>
          <p:nvCxnSpPr>
            <p:cNvPr id="7" name="Straight Connector 16"/>
            <p:cNvCxnSpPr>
              <a:endCxn id="5" idx="2"/>
            </p:cNvCxnSpPr>
            <p:nvPr/>
          </p:nvCxnSpPr>
          <p:spPr>
            <a:xfrm>
              <a:off x="2401074" y="1485492"/>
              <a:ext cx="21140" cy="89955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642310" y="1566028"/>
            <a:ext cx="2026532" cy="2825853"/>
            <a:chOff x="2731732" y="1174521"/>
            <a:chExt cx="1519899" cy="2119390"/>
          </a:xfrm>
        </p:grpSpPr>
        <p:sp>
          <p:nvSpPr>
            <p:cNvPr id="9" name="Freeform: Shape 22"/>
            <p:cNvSpPr/>
            <p:nvPr/>
          </p:nvSpPr>
          <p:spPr bwMode="auto">
            <a:xfrm>
              <a:off x="2731732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0" name="Rectangle 23"/>
            <p:cNvSpPr/>
            <p:nvPr/>
          </p:nvSpPr>
          <p:spPr bwMode="auto">
            <a:xfrm>
              <a:off x="3177912" y="1174521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4267">
                  <a:solidFill>
                    <a:schemeClr val="accent2"/>
                  </a:solidFill>
                  <a:cs typeface="+mn-ea"/>
                  <a:sym typeface="+mn-lt"/>
                </a:rPr>
                <a:t>30%</a:t>
              </a:r>
            </a:p>
          </p:txBody>
        </p:sp>
        <p:cxnSp>
          <p:nvCxnSpPr>
            <p:cNvPr id="11" name="Straight Connector 21"/>
            <p:cNvCxnSpPr/>
            <p:nvPr/>
          </p:nvCxnSpPr>
          <p:spPr>
            <a:xfrm>
              <a:off x="3474315" y="1485492"/>
              <a:ext cx="20814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523754" y="1534187"/>
            <a:ext cx="2026532" cy="2857695"/>
            <a:chOff x="4892815" y="1150640"/>
            <a:chExt cx="1519899" cy="2143271"/>
          </a:xfrm>
        </p:grpSpPr>
        <p:sp>
          <p:nvSpPr>
            <p:cNvPr id="13" name="Freeform: Shape 27"/>
            <p:cNvSpPr/>
            <p:nvPr/>
          </p:nvSpPr>
          <p:spPr bwMode="auto">
            <a:xfrm>
              <a:off x="4892815" y="2254011"/>
              <a:ext cx="1519899" cy="103990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4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4" name="Rectangle 28"/>
            <p:cNvSpPr/>
            <p:nvPr/>
          </p:nvSpPr>
          <p:spPr bwMode="auto">
            <a:xfrm>
              <a:off x="5356648" y="1150640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4267">
                  <a:solidFill>
                    <a:schemeClr val="accent4"/>
                  </a:solidFill>
                  <a:cs typeface="+mn-ea"/>
                  <a:sym typeface="+mn-lt"/>
                </a:rPr>
                <a:t>65%</a:t>
              </a:r>
            </a:p>
          </p:txBody>
        </p:sp>
        <p:cxnSp>
          <p:nvCxnSpPr>
            <p:cNvPr id="15" name="Straight Connector 26"/>
            <p:cNvCxnSpPr/>
            <p:nvPr/>
          </p:nvCxnSpPr>
          <p:spPr>
            <a:xfrm rot="5400000" flipV="1">
              <a:off x="5284324" y="1851888"/>
              <a:ext cx="736879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042906" y="1529403"/>
            <a:ext cx="2027601" cy="2862479"/>
            <a:chOff x="3782179" y="1147052"/>
            <a:chExt cx="1520701" cy="2146859"/>
          </a:xfrm>
        </p:grpSpPr>
        <p:sp>
          <p:nvSpPr>
            <p:cNvPr id="17" name="Freeform: Shape 32"/>
            <p:cNvSpPr/>
            <p:nvPr/>
          </p:nvSpPr>
          <p:spPr bwMode="auto">
            <a:xfrm>
              <a:off x="3782179" y="1820012"/>
              <a:ext cx="1520701" cy="147389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8" name="Rectangle 33"/>
            <p:cNvSpPr/>
            <p:nvPr/>
          </p:nvSpPr>
          <p:spPr bwMode="auto">
            <a:xfrm>
              <a:off x="4239835" y="1147052"/>
              <a:ext cx="598164" cy="1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4267">
                  <a:solidFill>
                    <a:schemeClr val="accent3"/>
                  </a:solidFill>
                  <a:cs typeface="+mn-ea"/>
                  <a:sym typeface="+mn-lt"/>
                </a:rPr>
                <a:t>85%</a:t>
              </a:r>
            </a:p>
          </p:txBody>
        </p:sp>
        <p:cxnSp>
          <p:nvCxnSpPr>
            <p:cNvPr id="19" name="Straight Connector 31"/>
            <p:cNvCxnSpPr/>
            <p:nvPr/>
          </p:nvCxnSpPr>
          <p:spPr>
            <a:xfrm rot="5400000" flipV="1">
              <a:off x="4375448" y="1641351"/>
              <a:ext cx="315805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7974638" y="1539123"/>
            <a:ext cx="2026532" cy="2852759"/>
            <a:chOff x="5980978" y="1154342"/>
            <a:chExt cx="1519899" cy="2139569"/>
          </a:xfrm>
        </p:grpSpPr>
        <p:sp>
          <p:nvSpPr>
            <p:cNvPr id="21" name="Oval 13"/>
            <p:cNvSpPr/>
            <p:nvPr/>
          </p:nvSpPr>
          <p:spPr bwMode="auto">
            <a:xfrm>
              <a:off x="7260003" y="2848878"/>
              <a:ext cx="140069" cy="1072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2" name="Freeform: Shape 37"/>
            <p:cNvSpPr/>
            <p:nvPr/>
          </p:nvSpPr>
          <p:spPr bwMode="auto">
            <a:xfrm>
              <a:off x="5980978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23" name="Rectangle 38"/>
            <p:cNvSpPr/>
            <p:nvPr/>
          </p:nvSpPr>
          <p:spPr bwMode="auto">
            <a:xfrm>
              <a:off x="6454443" y="1154342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4267">
                  <a:solidFill>
                    <a:schemeClr val="accent5"/>
                  </a:solidFill>
                  <a:cs typeface="+mn-ea"/>
                  <a:sym typeface="+mn-lt"/>
                </a:rPr>
                <a:t>35%</a:t>
              </a:r>
            </a:p>
          </p:txBody>
        </p:sp>
        <p:cxnSp>
          <p:nvCxnSpPr>
            <p:cNvPr id="24" name="Straight Connector 36"/>
            <p:cNvCxnSpPr/>
            <p:nvPr/>
          </p:nvCxnSpPr>
          <p:spPr>
            <a:xfrm>
              <a:off x="6756699" y="1485492"/>
              <a:ext cx="0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8B86077-9D3D-4D15-AC07-35270EA1A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866" y="5079684"/>
            <a:ext cx="2066119" cy="516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5BC0123-807F-412E-83E5-64839CED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566" y="4744721"/>
            <a:ext cx="21544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413D8DC-CCDB-4432-9079-A0F1546F7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861" y="5079684"/>
            <a:ext cx="2066119" cy="516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E7A59B0-8253-4EBD-9F3E-05D18BB36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561" y="4744721"/>
            <a:ext cx="21544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5753F90-C959-4049-917C-7350659C5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806" y="5095820"/>
            <a:ext cx="2066119" cy="516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BAA565C-C0B3-43A4-9A8F-9CFD125E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506" y="4760857"/>
            <a:ext cx="21544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2D99AFE-8AB1-411A-B9E7-9771D025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051" y="5124775"/>
            <a:ext cx="2066119" cy="516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EC96F10-6BE1-4EE6-A72C-D61B24F4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751" y="4789812"/>
            <a:ext cx="21544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3D0159-4F95-4A0B-BE95-2003E306D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305" y="5124775"/>
            <a:ext cx="2066119" cy="516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349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840876-BAA7-4660-8C1A-577E32315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0005" y="4789812"/>
            <a:ext cx="21544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输入标题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FA009AB4-3012-4F0E-AD4D-10B8B6EFFB21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A2F48A9-8C7B-46FA-9CAB-1AF7EE88A287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9DC0CD3-BC1C-4973-9EAE-66062AF5D187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357DDCC-B459-4EFC-9114-3A890215C831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04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32F974DD-5262-41AD-8EA7-680926100AD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790242" y="1089073"/>
            <a:ext cx="6451983" cy="5040227"/>
            <a:chOff x="4790242" y="1089073"/>
            <a:chExt cx="6451983" cy="5040227"/>
          </a:xfrm>
        </p:grpSpPr>
        <p:grpSp>
          <p:nvGrpSpPr>
            <p:cNvPr id="4" name="Group 58">
              <a:extLst>
                <a:ext uri="{FF2B5EF4-FFF2-40B4-BE49-F238E27FC236}">
                  <a16:creationId xmlns:a16="http://schemas.microsoft.com/office/drawing/2014/main" id="{DEC6716F-7817-4580-B151-6F41E7CA1D42}"/>
                </a:ext>
              </a:extLst>
            </p:cNvPr>
            <p:cNvGrpSpPr/>
            <p:nvPr/>
          </p:nvGrpSpPr>
          <p:grpSpPr>
            <a:xfrm>
              <a:off x="7749086" y="1367121"/>
              <a:ext cx="1083733" cy="2935817"/>
              <a:chOff x="5523779" y="1246789"/>
              <a:chExt cx="812800" cy="2201863"/>
            </a:xfrm>
          </p:grpSpPr>
          <p:sp>
            <p:nvSpPr>
              <p:cNvPr id="66" name="Freeform: Shape 59">
                <a:extLst>
                  <a:ext uri="{FF2B5EF4-FFF2-40B4-BE49-F238E27FC236}">
                    <a16:creationId xmlns:a16="http://schemas.microsoft.com/office/drawing/2014/main" id="{F0F7CF47-B814-408A-AC6F-D66248BB3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954" y="1519839"/>
                <a:ext cx="428625" cy="1928813"/>
              </a:xfrm>
              <a:custGeom>
                <a:avLst/>
                <a:gdLst/>
                <a:ahLst/>
                <a:cxnLst>
                  <a:cxn ang="0">
                    <a:pos x="0" y="152"/>
                  </a:cxn>
                  <a:cxn ang="0">
                    <a:pos x="270" y="0"/>
                  </a:cxn>
                  <a:cxn ang="0">
                    <a:pos x="270" y="1061"/>
                  </a:cxn>
                  <a:cxn ang="0">
                    <a:pos x="0" y="1215"/>
                  </a:cxn>
                  <a:cxn ang="0">
                    <a:pos x="0" y="1215"/>
                  </a:cxn>
                  <a:cxn ang="0">
                    <a:pos x="0" y="152"/>
                  </a:cxn>
                </a:cxnLst>
                <a:rect l="0" t="0" r="r" b="b"/>
                <a:pathLst>
                  <a:path w="270" h="1215">
                    <a:moveTo>
                      <a:pt x="0" y="152"/>
                    </a:moveTo>
                    <a:lnTo>
                      <a:pt x="270" y="0"/>
                    </a:lnTo>
                    <a:lnTo>
                      <a:pt x="270" y="1061"/>
                    </a:lnTo>
                    <a:lnTo>
                      <a:pt x="0" y="1215"/>
                    </a:lnTo>
                    <a:lnTo>
                      <a:pt x="0" y="1215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Freeform: Shape 60">
                <a:extLst>
                  <a:ext uri="{FF2B5EF4-FFF2-40B4-BE49-F238E27FC236}">
                    <a16:creationId xmlns:a16="http://schemas.microsoft.com/office/drawing/2014/main" id="{800A463C-5814-456B-8122-5DA2F99B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3779" y="1246789"/>
                <a:ext cx="812800" cy="514350"/>
              </a:xfrm>
              <a:custGeom>
                <a:avLst/>
                <a:gdLst/>
                <a:ahLst/>
                <a:cxnLst>
                  <a:cxn ang="0">
                    <a:pos x="242" y="324"/>
                  </a:cxn>
                  <a:cxn ang="0">
                    <a:pos x="0" y="151"/>
                  </a:cxn>
                  <a:cxn ang="0">
                    <a:pos x="271" y="0"/>
                  </a:cxn>
                  <a:cxn ang="0">
                    <a:pos x="512" y="172"/>
                  </a:cxn>
                  <a:cxn ang="0">
                    <a:pos x="242" y="324"/>
                  </a:cxn>
                </a:cxnLst>
                <a:rect l="0" t="0" r="r" b="b"/>
                <a:pathLst>
                  <a:path w="512" h="324">
                    <a:moveTo>
                      <a:pt x="242" y="324"/>
                    </a:moveTo>
                    <a:lnTo>
                      <a:pt x="0" y="151"/>
                    </a:lnTo>
                    <a:lnTo>
                      <a:pt x="271" y="0"/>
                    </a:lnTo>
                    <a:lnTo>
                      <a:pt x="512" y="172"/>
                    </a:lnTo>
                    <a:lnTo>
                      <a:pt x="242" y="32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Freeform: Shape 61">
                <a:extLst>
                  <a:ext uri="{FF2B5EF4-FFF2-40B4-BE49-F238E27FC236}">
                    <a16:creationId xmlns:a16="http://schemas.microsoft.com/office/drawing/2014/main" id="{8EEE633B-64BD-4A87-A91B-A4F947EA6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3779" y="1486502"/>
                <a:ext cx="384175" cy="1962150"/>
              </a:xfrm>
              <a:custGeom>
                <a:avLst/>
                <a:gdLst/>
                <a:ahLst/>
                <a:cxnLst>
                  <a:cxn ang="0">
                    <a:pos x="0" y="1062"/>
                  </a:cxn>
                  <a:cxn ang="0">
                    <a:pos x="0" y="0"/>
                  </a:cxn>
                  <a:cxn ang="0">
                    <a:pos x="242" y="173"/>
                  </a:cxn>
                  <a:cxn ang="0">
                    <a:pos x="242" y="1236"/>
                  </a:cxn>
                  <a:cxn ang="0">
                    <a:pos x="0" y="1062"/>
                  </a:cxn>
                </a:cxnLst>
                <a:rect l="0" t="0" r="r" b="b"/>
                <a:pathLst>
                  <a:path w="242" h="1236">
                    <a:moveTo>
                      <a:pt x="0" y="1062"/>
                    </a:moveTo>
                    <a:lnTo>
                      <a:pt x="0" y="0"/>
                    </a:lnTo>
                    <a:lnTo>
                      <a:pt x="242" y="173"/>
                    </a:lnTo>
                    <a:lnTo>
                      <a:pt x="242" y="1236"/>
                    </a:lnTo>
                    <a:lnTo>
                      <a:pt x="0" y="106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Freeform: Shape 62">
              <a:extLst>
                <a:ext uri="{FF2B5EF4-FFF2-40B4-BE49-F238E27FC236}">
                  <a16:creationId xmlns:a16="http://schemas.microsoft.com/office/drawing/2014/main" id="{6B6B0F0F-9773-4634-9ADF-02C9ACAC2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336" y="3934638"/>
              <a:ext cx="2595033" cy="368300"/>
            </a:xfrm>
            <a:custGeom>
              <a:avLst/>
              <a:gdLst/>
              <a:ahLst/>
              <a:cxnLst>
                <a:cxn ang="0">
                  <a:pos x="1226" y="174"/>
                </a:cxn>
                <a:cxn ang="0">
                  <a:pos x="0" y="174"/>
                </a:cxn>
                <a:cxn ang="0">
                  <a:pos x="0" y="0"/>
                </a:cxn>
                <a:cxn ang="0">
                  <a:pos x="983" y="0"/>
                </a:cxn>
                <a:cxn ang="0">
                  <a:pos x="1226" y="174"/>
                </a:cxn>
              </a:cxnLst>
              <a:rect l="0" t="0" r="r" b="b"/>
              <a:pathLst>
                <a:path w="1226" h="174">
                  <a:moveTo>
                    <a:pt x="1226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983" y="0"/>
                  </a:lnTo>
                  <a:lnTo>
                    <a:pt x="1226" y="17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Group 63">
              <a:extLst>
                <a:ext uri="{FF2B5EF4-FFF2-40B4-BE49-F238E27FC236}">
                  <a16:creationId xmlns:a16="http://schemas.microsoft.com/office/drawing/2014/main" id="{01093838-85BC-446F-905E-72CF498CD649}"/>
                </a:ext>
              </a:extLst>
            </p:cNvPr>
            <p:cNvGrpSpPr/>
            <p:nvPr/>
          </p:nvGrpSpPr>
          <p:grpSpPr>
            <a:xfrm>
              <a:off x="8326390" y="2263879"/>
              <a:ext cx="1081617" cy="2482849"/>
              <a:chOff x="6244792" y="1782253"/>
              <a:chExt cx="811213" cy="1862138"/>
            </a:xfrm>
          </p:grpSpPr>
          <p:sp>
            <p:nvSpPr>
              <p:cNvPr id="63" name="Freeform: Shape 64">
                <a:extLst>
                  <a:ext uri="{FF2B5EF4-FFF2-40B4-BE49-F238E27FC236}">
                    <a16:creationId xmlns:a16="http://schemas.microsoft.com/office/drawing/2014/main" id="{FE197048-C69A-48B3-8455-E3B67C940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792" y="1782253"/>
                <a:ext cx="811213" cy="517525"/>
              </a:xfrm>
              <a:custGeom>
                <a:avLst/>
                <a:gdLst/>
                <a:ahLst/>
                <a:cxnLst>
                  <a:cxn ang="0">
                    <a:pos x="270" y="0"/>
                  </a:cxn>
                  <a:cxn ang="0">
                    <a:pos x="511" y="172"/>
                  </a:cxn>
                  <a:cxn ang="0">
                    <a:pos x="241" y="326"/>
                  </a:cxn>
                  <a:cxn ang="0">
                    <a:pos x="0" y="151"/>
                  </a:cxn>
                  <a:cxn ang="0">
                    <a:pos x="270" y="0"/>
                  </a:cxn>
                </a:cxnLst>
                <a:rect l="0" t="0" r="r" b="b"/>
                <a:pathLst>
                  <a:path w="511" h="326">
                    <a:moveTo>
                      <a:pt x="270" y="0"/>
                    </a:moveTo>
                    <a:lnTo>
                      <a:pt x="511" y="172"/>
                    </a:lnTo>
                    <a:lnTo>
                      <a:pt x="241" y="326"/>
                    </a:lnTo>
                    <a:lnTo>
                      <a:pt x="0" y="151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65">
                <a:extLst>
                  <a:ext uri="{FF2B5EF4-FFF2-40B4-BE49-F238E27FC236}">
                    <a16:creationId xmlns:a16="http://schemas.microsoft.com/office/drawing/2014/main" id="{81960283-0130-49C9-9EDB-6946A2CC1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379" y="2055303"/>
                <a:ext cx="428625" cy="1589088"/>
              </a:xfrm>
              <a:custGeom>
                <a:avLst/>
                <a:gdLst/>
                <a:ahLst/>
                <a:cxnLst>
                  <a:cxn ang="0">
                    <a:pos x="0" y="154"/>
                  </a:cxn>
                  <a:cxn ang="0">
                    <a:pos x="270" y="0"/>
                  </a:cxn>
                  <a:cxn ang="0">
                    <a:pos x="270" y="848"/>
                  </a:cxn>
                  <a:cxn ang="0">
                    <a:pos x="1" y="1001"/>
                  </a:cxn>
                  <a:cxn ang="0">
                    <a:pos x="0" y="1001"/>
                  </a:cxn>
                  <a:cxn ang="0">
                    <a:pos x="0" y="154"/>
                  </a:cxn>
                </a:cxnLst>
                <a:rect l="0" t="0" r="r" b="b"/>
                <a:pathLst>
                  <a:path w="270" h="1001">
                    <a:moveTo>
                      <a:pt x="0" y="154"/>
                    </a:moveTo>
                    <a:lnTo>
                      <a:pt x="270" y="0"/>
                    </a:lnTo>
                    <a:lnTo>
                      <a:pt x="270" y="848"/>
                    </a:lnTo>
                    <a:lnTo>
                      <a:pt x="1" y="1001"/>
                    </a:lnTo>
                    <a:lnTo>
                      <a:pt x="0" y="1001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66">
                <a:extLst>
                  <a:ext uri="{FF2B5EF4-FFF2-40B4-BE49-F238E27FC236}">
                    <a16:creationId xmlns:a16="http://schemas.microsoft.com/office/drawing/2014/main" id="{C2C0C185-5AB2-4D98-A1E2-5C180153F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792" y="2021966"/>
                <a:ext cx="382588" cy="1622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175"/>
                  </a:cxn>
                  <a:cxn ang="0">
                    <a:pos x="241" y="1022"/>
                  </a:cxn>
                  <a:cxn ang="0">
                    <a:pos x="0" y="848"/>
                  </a:cxn>
                  <a:cxn ang="0">
                    <a:pos x="0" y="0"/>
                  </a:cxn>
                </a:cxnLst>
                <a:rect l="0" t="0" r="r" b="b"/>
                <a:pathLst>
                  <a:path w="241" h="1022">
                    <a:moveTo>
                      <a:pt x="0" y="0"/>
                    </a:moveTo>
                    <a:lnTo>
                      <a:pt x="241" y="175"/>
                    </a:lnTo>
                    <a:lnTo>
                      <a:pt x="241" y="1022"/>
                    </a:lnTo>
                    <a:lnTo>
                      <a:pt x="0" y="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67">
              <a:extLst>
                <a:ext uri="{FF2B5EF4-FFF2-40B4-BE49-F238E27FC236}">
                  <a16:creationId xmlns:a16="http://schemas.microsoft.com/office/drawing/2014/main" id="{9D1F0699-F471-4E8A-874A-1D6E0930495E}"/>
                </a:ext>
              </a:extLst>
            </p:cNvPr>
            <p:cNvGrpSpPr/>
            <p:nvPr/>
          </p:nvGrpSpPr>
          <p:grpSpPr>
            <a:xfrm>
              <a:off x="8925536" y="3130112"/>
              <a:ext cx="1081617" cy="2063751"/>
              <a:chOff x="6694151" y="2431926"/>
              <a:chExt cx="811213" cy="1547813"/>
            </a:xfrm>
          </p:grpSpPr>
          <p:sp>
            <p:nvSpPr>
              <p:cNvPr id="60" name="Freeform: Shape 68">
                <a:extLst>
                  <a:ext uri="{FF2B5EF4-FFF2-40B4-BE49-F238E27FC236}">
                    <a16:creationId xmlns:a16="http://schemas.microsoft.com/office/drawing/2014/main" id="{4A404724-93F0-447E-B5B6-CD0A7A6E0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151" y="2671639"/>
                <a:ext cx="382588" cy="1308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175"/>
                  </a:cxn>
                  <a:cxn ang="0">
                    <a:pos x="241" y="824"/>
                  </a:cxn>
                  <a:cxn ang="0">
                    <a:pos x="0" y="650"/>
                  </a:cxn>
                  <a:cxn ang="0">
                    <a:pos x="0" y="0"/>
                  </a:cxn>
                </a:cxnLst>
                <a:rect l="0" t="0" r="r" b="b"/>
                <a:pathLst>
                  <a:path w="241" h="824">
                    <a:moveTo>
                      <a:pt x="0" y="0"/>
                    </a:moveTo>
                    <a:lnTo>
                      <a:pt x="241" y="175"/>
                    </a:lnTo>
                    <a:lnTo>
                      <a:pt x="241" y="824"/>
                    </a:lnTo>
                    <a:lnTo>
                      <a:pt x="0" y="6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69">
                <a:extLst>
                  <a:ext uri="{FF2B5EF4-FFF2-40B4-BE49-F238E27FC236}">
                    <a16:creationId xmlns:a16="http://schemas.microsoft.com/office/drawing/2014/main" id="{C819C356-1C27-46A0-9331-50A79EC08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151" y="2431926"/>
                <a:ext cx="811213" cy="517525"/>
              </a:xfrm>
              <a:custGeom>
                <a:avLst/>
                <a:gdLst/>
                <a:ahLst/>
                <a:cxnLst>
                  <a:cxn ang="0">
                    <a:pos x="241" y="326"/>
                  </a:cxn>
                  <a:cxn ang="0">
                    <a:pos x="0" y="151"/>
                  </a:cxn>
                  <a:cxn ang="0">
                    <a:pos x="270" y="0"/>
                  </a:cxn>
                  <a:cxn ang="0">
                    <a:pos x="511" y="172"/>
                  </a:cxn>
                  <a:cxn ang="0">
                    <a:pos x="241" y="326"/>
                  </a:cxn>
                </a:cxnLst>
                <a:rect l="0" t="0" r="r" b="b"/>
                <a:pathLst>
                  <a:path w="511" h="326">
                    <a:moveTo>
                      <a:pt x="241" y="326"/>
                    </a:moveTo>
                    <a:lnTo>
                      <a:pt x="0" y="151"/>
                    </a:lnTo>
                    <a:lnTo>
                      <a:pt x="270" y="0"/>
                    </a:lnTo>
                    <a:lnTo>
                      <a:pt x="511" y="172"/>
                    </a:lnTo>
                    <a:lnTo>
                      <a:pt x="241" y="326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70">
                <a:extLst>
                  <a:ext uri="{FF2B5EF4-FFF2-40B4-BE49-F238E27FC236}">
                    <a16:creationId xmlns:a16="http://schemas.microsoft.com/office/drawing/2014/main" id="{7FE9CF7F-1858-4532-88F1-ADB15527F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739" y="2704976"/>
                <a:ext cx="428625" cy="1274763"/>
              </a:xfrm>
              <a:custGeom>
                <a:avLst/>
                <a:gdLst/>
                <a:ahLst/>
                <a:cxnLst>
                  <a:cxn ang="0">
                    <a:pos x="0" y="154"/>
                  </a:cxn>
                  <a:cxn ang="0">
                    <a:pos x="270" y="0"/>
                  </a:cxn>
                  <a:cxn ang="0">
                    <a:pos x="270" y="650"/>
                  </a:cxn>
                  <a:cxn ang="0">
                    <a:pos x="0" y="803"/>
                  </a:cxn>
                  <a:cxn ang="0">
                    <a:pos x="0" y="803"/>
                  </a:cxn>
                  <a:cxn ang="0">
                    <a:pos x="0" y="154"/>
                  </a:cxn>
                </a:cxnLst>
                <a:rect l="0" t="0" r="r" b="b"/>
                <a:pathLst>
                  <a:path w="270" h="803">
                    <a:moveTo>
                      <a:pt x="0" y="154"/>
                    </a:moveTo>
                    <a:lnTo>
                      <a:pt x="270" y="0"/>
                    </a:lnTo>
                    <a:lnTo>
                      <a:pt x="270" y="650"/>
                    </a:lnTo>
                    <a:lnTo>
                      <a:pt x="0" y="803"/>
                    </a:lnTo>
                    <a:lnTo>
                      <a:pt x="0" y="803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71">
              <a:extLst>
                <a:ext uri="{FF2B5EF4-FFF2-40B4-BE49-F238E27FC236}">
                  <a16:creationId xmlns:a16="http://schemas.microsoft.com/office/drawing/2014/main" id="{7FEA93B4-60D6-4746-A2BE-6BB9E7F5CCB3}"/>
                </a:ext>
              </a:extLst>
            </p:cNvPr>
            <p:cNvGrpSpPr/>
            <p:nvPr/>
          </p:nvGrpSpPr>
          <p:grpSpPr>
            <a:xfrm>
              <a:off x="9546134" y="4072475"/>
              <a:ext cx="1081617" cy="1595968"/>
              <a:chOff x="7159600" y="3138699"/>
              <a:chExt cx="811213" cy="1196976"/>
            </a:xfrm>
          </p:grpSpPr>
          <p:sp>
            <p:nvSpPr>
              <p:cNvPr id="57" name="Freeform: Shape 72">
                <a:extLst>
                  <a:ext uri="{FF2B5EF4-FFF2-40B4-BE49-F238E27FC236}">
                    <a16:creationId xmlns:a16="http://schemas.microsoft.com/office/drawing/2014/main" id="{DE128F84-168E-4856-BE31-67C8C9896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00" y="3376824"/>
                <a:ext cx="382588" cy="9572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174"/>
                  </a:cxn>
                  <a:cxn ang="0">
                    <a:pos x="241" y="603"/>
                  </a:cxn>
                  <a:cxn ang="0">
                    <a:pos x="0" y="430"/>
                  </a:cxn>
                  <a:cxn ang="0">
                    <a:pos x="0" y="0"/>
                  </a:cxn>
                </a:cxnLst>
                <a:rect l="0" t="0" r="r" b="b"/>
                <a:pathLst>
                  <a:path w="241" h="603">
                    <a:moveTo>
                      <a:pt x="0" y="0"/>
                    </a:moveTo>
                    <a:lnTo>
                      <a:pt x="241" y="174"/>
                    </a:lnTo>
                    <a:lnTo>
                      <a:pt x="241" y="603"/>
                    </a:lnTo>
                    <a:lnTo>
                      <a:pt x="0" y="4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73">
                <a:extLst>
                  <a:ext uri="{FF2B5EF4-FFF2-40B4-BE49-F238E27FC236}">
                    <a16:creationId xmlns:a16="http://schemas.microsoft.com/office/drawing/2014/main" id="{E42DBB82-0B0C-49ED-B7BC-580B675FA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00" y="3138699"/>
                <a:ext cx="811213" cy="514350"/>
              </a:xfrm>
              <a:custGeom>
                <a:avLst/>
                <a:gdLst/>
                <a:ahLst/>
                <a:cxnLst>
                  <a:cxn ang="0">
                    <a:pos x="0" y="150"/>
                  </a:cxn>
                  <a:cxn ang="0">
                    <a:pos x="270" y="0"/>
                  </a:cxn>
                  <a:cxn ang="0">
                    <a:pos x="511" y="171"/>
                  </a:cxn>
                  <a:cxn ang="0">
                    <a:pos x="241" y="324"/>
                  </a:cxn>
                  <a:cxn ang="0">
                    <a:pos x="0" y="150"/>
                  </a:cxn>
                </a:cxnLst>
                <a:rect l="0" t="0" r="r" b="b"/>
                <a:pathLst>
                  <a:path w="511" h="324">
                    <a:moveTo>
                      <a:pt x="0" y="150"/>
                    </a:moveTo>
                    <a:lnTo>
                      <a:pt x="270" y="0"/>
                    </a:lnTo>
                    <a:lnTo>
                      <a:pt x="511" y="171"/>
                    </a:lnTo>
                    <a:lnTo>
                      <a:pt x="241" y="324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74">
                <a:extLst>
                  <a:ext uri="{FF2B5EF4-FFF2-40B4-BE49-F238E27FC236}">
                    <a16:creationId xmlns:a16="http://schemas.microsoft.com/office/drawing/2014/main" id="{85EF8972-9273-4103-903E-0BC5A7FEE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2188" y="3410162"/>
                <a:ext cx="428625" cy="925513"/>
              </a:xfrm>
              <a:custGeom>
                <a:avLst/>
                <a:gdLst/>
                <a:ahLst/>
                <a:cxnLst>
                  <a:cxn ang="0">
                    <a:pos x="270" y="429"/>
                  </a:cxn>
                  <a:cxn ang="0">
                    <a:pos x="1" y="583"/>
                  </a:cxn>
                  <a:cxn ang="0">
                    <a:pos x="0" y="582"/>
                  </a:cxn>
                  <a:cxn ang="0">
                    <a:pos x="0" y="153"/>
                  </a:cxn>
                  <a:cxn ang="0">
                    <a:pos x="270" y="0"/>
                  </a:cxn>
                  <a:cxn ang="0">
                    <a:pos x="270" y="429"/>
                  </a:cxn>
                </a:cxnLst>
                <a:rect l="0" t="0" r="r" b="b"/>
                <a:pathLst>
                  <a:path w="270" h="583">
                    <a:moveTo>
                      <a:pt x="270" y="429"/>
                    </a:moveTo>
                    <a:lnTo>
                      <a:pt x="1" y="583"/>
                    </a:lnTo>
                    <a:lnTo>
                      <a:pt x="0" y="582"/>
                    </a:lnTo>
                    <a:lnTo>
                      <a:pt x="0" y="153"/>
                    </a:lnTo>
                    <a:lnTo>
                      <a:pt x="270" y="0"/>
                    </a:lnTo>
                    <a:lnTo>
                      <a:pt x="270" y="42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079D406C-351F-40BB-A73C-899849DA05C9}"/>
                </a:ext>
              </a:extLst>
            </p:cNvPr>
            <p:cNvGrpSpPr/>
            <p:nvPr/>
          </p:nvGrpSpPr>
          <p:grpSpPr>
            <a:xfrm>
              <a:off x="10158492" y="4823312"/>
              <a:ext cx="1083733" cy="1305983"/>
              <a:chOff x="7618869" y="3701829"/>
              <a:chExt cx="812800" cy="979488"/>
            </a:xfrm>
          </p:grpSpPr>
          <p:sp>
            <p:nvSpPr>
              <p:cNvPr id="54" name="Freeform: Shape 76">
                <a:extLst>
                  <a:ext uri="{FF2B5EF4-FFF2-40B4-BE49-F238E27FC236}">
                    <a16:creationId xmlns:a16="http://schemas.microsoft.com/office/drawing/2014/main" id="{AEC37461-7E3D-4E94-A334-8C274AF7B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8869" y="3701829"/>
                <a:ext cx="812800" cy="517525"/>
              </a:xfrm>
              <a:custGeom>
                <a:avLst/>
                <a:gdLst/>
                <a:ahLst/>
                <a:cxnLst>
                  <a:cxn ang="0">
                    <a:pos x="512" y="172"/>
                  </a:cxn>
                  <a:cxn ang="0">
                    <a:pos x="242" y="326"/>
                  </a:cxn>
                  <a:cxn ang="0">
                    <a:pos x="0" y="151"/>
                  </a:cxn>
                  <a:cxn ang="0">
                    <a:pos x="270" y="0"/>
                  </a:cxn>
                  <a:cxn ang="0">
                    <a:pos x="512" y="172"/>
                  </a:cxn>
                </a:cxnLst>
                <a:rect l="0" t="0" r="r" b="b"/>
                <a:pathLst>
                  <a:path w="512" h="326">
                    <a:moveTo>
                      <a:pt x="512" y="172"/>
                    </a:moveTo>
                    <a:lnTo>
                      <a:pt x="242" y="326"/>
                    </a:lnTo>
                    <a:lnTo>
                      <a:pt x="0" y="151"/>
                    </a:lnTo>
                    <a:lnTo>
                      <a:pt x="270" y="0"/>
                    </a:lnTo>
                    <a:lnTo>
                      <a:pt x="512" y="172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Freeform: Shape 77">
                <a:extLst>
                  <a:ext uri="{FF2B5EF4-FFF2-40B4-BE49-F238E27FC236}">
                    <a16:creationId xmlns:a16="http://schemas.microsoft.com/office/drawing/2014/main" id="{C5F3DA16-5D78-4817-B920-88B1F8BA0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8869" y="3941542"/>
                <a:ext cx="384175" cy="739775"/>
              </a:xfrm>
              <a:custGeom>
                <a:avLst/>
                <a:gdLst/>
                <a:ahLst/>
                <a:cxnLst>
                  <a:cxn ang="0">
                    <a:pos x="242" y="466"/>
                  </a:cxn>
                  <a:cxn ang="0">
                    <a:pos x="0" y="292"/>
                  </a:cxn>
                  <a:cxn ang="0">
                    <a:pos x="0" y="0"/>
                  </a:cxn>
                  <a:cxn ang="0">
                    <a:pos x="242" y="175"/>
                  </a:cxn>
                  <a:cxn ang="0">
                    <a:pos x="242" y="466"/>
                  </a:cxn>
                </a:cxnLst>
                <a:rect l="0" t="0" r="r" b="b"/>
                <a:pathLst>
                  <a:path w="242" h="466">
                    <a:moveTo>
                      <a:pt x="242" y="466"/>
                    </a:moveTo>
                    <a:lnTo>
                      <a:pt x="0" y="292"/>
                    </a:lnTo>
                    <a:lnTo>
                      <a:pt x="0" y="0"/>
                    </a:lnTo>
                    <a:lnTo>
                      <a:pt x="242" y="175"/>
                    </a:lnTo>
                    <a:lnTo>
                      <a:pt x="242" y="46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78">
                <a:extLst>
                  <a:ext uri="{FF2B5EF4-FFF2-40B4-BE49-F238E27FC236}">
                    <a16:creationId xmlns:a16="http://schemas.microsoft.com/office/drawing/2014/main" id="{71ABA11A-CD4C-4001-83A7-3EBDAB0D2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044" y="3974879"/>
                <a:ext cx="428625" cy="706438"/>
              </a:xfrm>
              <a:custGeom>
                <a:avLst/>
                <a:gdLst/>
                <a:ahLst/>
                <a:cxnLst>
                  <a:cxn ang="0">
                    <a:pos x="0" y="445"/>
                  </a:cxn>
                  <a:cxn ang="0">
                    <a:pos x="0" y="154"/>
                  </a:cxn>
                  <a:cxn ang="0">
                    <a:pos x="270" y="0"/>
                  </a:cxn>
                  <a:cxn ang="0">
                    <a:pos x="270" y="292"/>
                  </a:cxn>
                  <a:cxn ang="0">
                    <a:pos x="0" y="445"/>
                  </a:cxn>
                  <a:cxn ang="0">
                    <a:pos x="0" y="445"/>
                  </a:cxn>
                </a:cxnLst>
                <a:rect l="0" t="0" r="r" b="b"/>
                <a:pathLst>
                  <a:path w="270" h="445">
                    <a:moveTo>
                      <a:pt x="0" y="445"/>
                    </a:moveTo>
                    <a:lnTo>
                      <a:pt x="0" y="154"/>
                    </a:lnTo>
                    <a:lnTo>
                      <a:pt x="270" y="0"/>
                    </a:lnTo>
                    <a:lnTo>
                      <a:pt x="270" y="292"/>
                    </a:lnTo>
                    <a:lnTo>
                      <a:pt x="0" y="445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" name="Freeform: Shape 79">
              <a:extLst>
                <a:ext uri="{FF2B5EF4-FFF2-40B4-BE49-F238E27FC236}">
                  <a16:creationId xmlns:a16="http://schemas.microsoft.com/office/drawing/2014/main" id="{0663E13E-F308-4E6A-A737-9B6D8158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4875" y="5761000"/>
              <a:ext cx="988484" cy="368300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0"/>
                </a:cxn>
                <a:cxn ang="0">
                  <a:pos x="224" y="0"/>
                </a:cxn>
                <a:cxn ang="0">
                  <a:pos x="467" y="174"/>
                </a:cxn>
                <a:cxn ang="0">
                  <a:pos x="0" y="174"/>
                </a:cxn>
              </a:cxnLst>
              <a:rect l="0" t="0" r="r" b="b"/>
              <a:pathLst>
                <a:path w="467" h="174">
                  <a:moveTo>
                    <a:pt x="0" y="174"/>
                  </a:moveTo>
                  <a:lnTo>
                    <a:pt x="0" y="0"/>
                  </a:lnTo>
                  <a:lnTo>
                    <a:pt x="224" y="0"/>
                  </a:lnTo>
                  <a:lnTo>
                    <a:pt x="467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: Shape 80">
              <a:extLst>
                <a:ext uri="{FF2B5EF4-FFF2-40B4-BE49-F238E27FC236}">
                  <a16:creationId xmlns:a16="http://schemas.microsoft.com/office/drawing/2014/main" id="{609F72E1-D76B-42EE-A6E4-946F79337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734" y="5300142"/>
              <a:ext cx="1325033" cy="366184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0" y="0"/>
                </a:cxn>
                <a:cxn ang="0">
                  <a:pos x="384" y="0"/>
                </a:cxn>
                <a:cxn ang="0">
                  <a:pos x="626" y="173"/>
                </a:cxn>
                <a:cxn ang="0">
                  <a:pos x="0" y="173"/>
                </a:cxn>
              </a:cxnLst>
              <a:rect l="0" t="0" r="r" b="b"/>
              <a:pathLst>
                <a:path w="626" h="173">
                  <a:moveTo>
                    <a:pt x="0" y="173"/>
                  </a:moveTo>
                  <a:lnTo>
                    <a:pt x="0" y="0"/>
                  </a:lnTo>
                  <a:lnTo>
                    <a:pt x="384" y="0"/>
                  </a:lnTo>
                  <a:lnTo>
                    <a:pt x="626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6E612431-ADB7-4B5C-9046-8A94101E3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635" y="4825562"/>
              <a:ext cx="1769533" cy="366184"/>
            </a:xfrm>
            <a:custGeom>
              <a:avLst/>
              <a:gdLst/>
              <a:ahLst/>
              <a:cxnLst>
                <a:cxn ang="0">
                  <a:pos x="0" y="173"/>
                </a:cxn>
                <a:cxn ang="0">
                  <a:pos x="0" y="0"/>
                </a:cxn>
                <a:cxn ang="0">
                  <a:pos x="594" y="0"/>
                </a:cxn>
                <a:cxn ang="0">
                  <a:pos x="836" y="173"/>
                </a:cxn>
                <a:cxn ang="0">
                  <a:pos x="0" y="173"/>
                </a:cxn>
              </a:cxnLst>
              <a:rect l="0" t="0" r="r" b="b"/>
              <a:pathLst>
                <a:path w="836" h="173">
                  <a:moveTo>
                    <a:pt x="0" y="173"/>
                  </a:moveTo>
                  <a:lnTo>
                    <a:pt x="0" y="0"/>
                  </a:lnTo>
                  <a:lnTo>
                    <a:pt x="594" y="0"/>
                  </a:lnTo>
                  <a:lnTo>
                    <a:pt x="836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: Shape 82">
              <a:extLst>
                <a:ext uri="{FF2B5EF4-FFF2-40B4-BE49-F238E27FC236}">
                  <a16:creationId xmlns:a16="http://schemas.microsoft.com/office/drawing/2014/main" id="{620E2B7B-7E3E-42B0-B495-D7C58C81E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56" y="4378432"/>
              <a:ext cx="2178051" cy="368300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0" y="0"/>
                </a:cxn>
                <a:cxn ang="0">
                  <a:pos x="785" y="0"/>
                </a:cxn>
                <a:cxn ang="0">
                  <a:pos x="1029" y="174"/>
                </a:cxn>
                <a:cxn ang="0">
                  <a:pos x="0" y="174"/>
                </a:cxn>
              </a:cxnLst>
              <a:rect l="0" t="0" r="r" b="b"/>
              <a:pathLst>
                <a:path w="1029" h="174">
                  <a:moveTo>
                    <a:pt x="0" y="174"/>
                  </a:moveTo>
                  <a:lnTo>
                    <a:pt x="0" y="0"/>
                  </a:lnTo>
                  <a:lnTo>
                    <a:pt x="785" y="0"/>
                  </a:lnTo>
                  <a:lnTo>
                    <a:pt x="1029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4" name="Group 83">
              <a:extLst>
                <a:ext uri="{FF2B5EF4-FFF2-40B4-BE49-F238E27FC236}">
                  <a16:creationId xmlns:a16="http://schemas.microsoft.com/office/drawing/2014/main" id="{E932A220-4B83-4512-84DA-C071C612ACE8}"/>
                </a:ext>
              </a:extLst>
            </p:cNvPr>
            <p:cNvGrpSpPr/>
            <p:nvPr/>
          </p:nvGrpSpPr>
          <p:grpSpPr>
            <a:xfrm>
              <a:off x="7950196" y="1089073"/>
              <a:ext cx="657827" cy="638993"/>
              <a:chOff x="2750859" y="3370932"/>
              <a:chExt cx="493370" cy="479245"/>
            </a:xfrm>
          </p:grpSpPr>
          <p:sp>
            <p:nvSpPr>
              <p:cNvPr id="52" name="Oval 84">
                <a:extLst>
                  <a:ext uri="{FF2B5EF4-FFF2-40B4-BE49-F238E27FC236}">
                    <a16:creationId xmlns:a16="http://schemas.microsoft.com/office/drawing/2014/main" id="{5C59FBF8-F041-44BB-89E7-27EC3A550589}"/>
                  </a:ext>
                </a:extLst>
              </p:cNvPr>
              <p:cNvSpPr/>
              <p:nvPr/>
            </p:nvSpPr>
            <p:spPr>
              <a:xfrm>
                <a:off x="2750859" y="3370932"/>
                <a:ext cx="493370" cy="4792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Freeform: Shape 85">
                <a:extLst>
                  <a:ext uri="{FF2B5EF4-FFF2-40B4-BE49-F238E27FC236}">
                    <a16:creationId xmlns:a16="http://schemas.microsoft.com/office/drawing/2014/main" id="{508B8A85-6DE0-41A9-9F17-0C2A3ABAC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73" y="3497591"/>
                <a:ext cx="233363" cy="215900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86">
              <a:extLst>
                <a:ext uri="{FF2B5EF4-FFF2-40B4-BE49-F238E27FC236}">
                  <a16:creationId xmlns:a16="http://schemas.microsoft.com/office/drawing/2014/main" id="{E4299358-0D12-417D-87C0-436091385AD3}"/>
                </a:ext>
              </a:extLst>
            </p:cNvPr>
            <p:cNvGrpSpPr/>
            <p:nvPr/>
          </p:nvGrpSpPr>
          <p:grpSpPr>
            <a:xfrm>
              <a:off x="8553228" y="2039133"/>
              <a:ext cx="657827" cy="638993"/>
              <a:chOff x="3821284" y="2086962"/>
              <a:chExt cx="493370" cy="479245"/>
            </a:xfrm>
          </p:grpSpPr>
          <p:sp>
            <p:nvSpPr>
              <p:cNvPr id="50" name="Oval 87">
                <a:extLst>
                  <a:ext uri="{FF2B5EF4-FFF2-40B4-BE49-F238E27FC236}">
                    <a16:creationId xmlns:a16="http://schemas.microsoft.com/office/drawing/2014/main" id="{DE8D7A5C-23CC-42F5-AC5C-2C92D2081000}"/>
                  </a:ext>
                </a:extLst>
              </p:cNvPr>
              <p:cNvSpPr/>
              <p:nvPr/>
            </p:nvSpPr>
            <p:spPr>
              <a:xfrm>
                <a:off x="3821284" y="2086962"/>
                <a:ext cx="493370" cy="479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88">
                <a:extLst>
                  <a:ext uri="{FF2B5EF4-FFF2-40B4-BE49-F238E27FC236}">
                    <a16:creationId xmlns:a16="http://schemas.microsoft.com/office/drawing/2014/main" id="{82BA3BC6-B405-4CFE-A979-2E2B90BF3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076" y="2209495"/>
                <a:ext cx="219075" cy="188913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89">
              <a:extLst>
                <a:ext uri="{FF2B5EF4-FFF2-40B4-BE49-F238E27FC236}">
                  <a16:creationId xmlns:a16="http://schemas.microsoft.com/office/drawing/2014/main" id="{18A0139A-2F05-4F13-A77E-54502DBC5073}"/>
                </a:ext>
              </a:extLst>
            </p:cNvPr>
            <p:cNvGrpSpPr/>
            <p:nvPr/>
          </p:nvGrpSpPr>
          <p:grpSpPr>
            <a:xfrm>
              <a:off x="9176124" y="2919868"/>
              <a:ext cx="657827" cy="638993"/>
              <a:chOff x="4770609" y="1334079"/>
              <a:chExt cx="493370" cy="479245"/>
            </a:xfrm>
          </p:grpSpPr>
          <p:sp>
            <p:nvSpPr>
              <p:cNvPr id="48" name="Oval 90">
                <a:extLst>
                  <a:ext uri="{FF2B5EF4-FFF2-40B4-BE49-F238E27FC236}">
                    <a16:creationId xmlns:a16="http://schemas.microsoft.com/office/drawing/2014/main" id="{56730DDD-C4FD-4ACB-8DC7-A8570B58583A}"/>
                  </a:ext>
                </a:extLst>
              </p:cNvPr>
              <p:cNvSpPr/>
              <p:nvPr/>
            </p:nvSpPr>
            <p:spPr>
              <a:xfrm>
                <a:off x="4770609" y="1334079"/>
                <a:ext cx="493370" cy="47924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91">
                <a:extLst>
                  <a:ext uri="{FF2B5EF4-FFF2-40B4-BE49-F238E27FC236}">
                    <a16:creationId xmlns:a16="http://schemas.microsoft.com/office/drawing/2014/main" id="{3392A8C0-A3B6-42CB-B046-7669AC3F6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787" y="1460569"/>
                <a:ext cx="247458" cy="183489"/>
              </a:xfrm>
              <a:custGeom>
                <a:avLst/>
                <a:gdLst/>
                <a:ahLst/>
                <a:cxnLst>
                  <a:cxn ang="0">
                    <a:pos x="55" y="50"/>
                  </a:cxn>
                  <a:cxn ang="0">
                    <a:pos x="16" y="50"/>
                  </a:cxn>
                  <a:cxn ang="0">
                    <a:pos x="0" y="34"/>
                  </a:cxn>
                  <a:cxn ang="0">
                    <a:pos x="9" y="20"/>
                  </a:cxn>
                  <a:cxn ang="0">
                    <a:pos x="9" y="18"/>
                  </a:cxn>
                  <a:cxn ang="0">
                    <a:pos x="27" y="0"/>
                  </a:cxn>
                  <a:cxn ang="0">
                    <a:pos x="44" y="11"/>
                  </a:cxn>
                  <a:cxn ang="0">
                    <a:pos x="50" y="9"/>
                  </a:cxn>
                  <a:cxn ang="0">
                    <a:pos x="59" y="18"/>
                  </a:cxn>
                  <a:cxn ang="0">
                    <a:pos x="58" y="23"/>
                  </a:cxn>
                  <a:cxn ang="0">
                    <a:pos x="68" y="36"/>
                  </a:cxn>
                  <a:cxn ang="0">
                    <a:pos x="55" y="50"/>
                  </a:cxn>
                  <a:cxn ang="0">
                    <a:pos x="45" y="25"/>
                  </a:cxn>
                  <a:cxn ang="0">
                    <a:pos x="33" y="13"/>
                  </a:cxn>
                  <a:cxn ang="0">
                    <a:pos x="32" y="12"/>
                  </a:cxn>
                  <a:cxn ang="0">
                    <a:pos x="31" y="13"/>
                  </a:cxn>
                  <a:cxn ang="0">
                    <a:pos x="18" y="25"/>
                  </a:cxn>
                  <a:cxn ang="0">
                    <a:pos x="18" y="26"/>
                  </a:cxn>
                  <a:cxn ang="0">
                    <a:pos x="19" y="27"/>
                  </a:cxn>
                  <a:cxn ang="0">
                    <a:pos x="27" y="27"/>
                  </a:cxn>
                  <a:cxn ang="0">
                    <a:pos x="27" y="40"/>
                  </a:cxn>
                  <a:cxn ang="0">
                    <a:pos x="28" y="41"/>
                  </a:cxn>
                  <a:cxn ang="0">
                    <a:pos x="35" y="41"/>
                  </a:cxn>
                  <a:cxn ang="0">
                    <a:pos x="36" y="40"/>
                  </a:cxn>
                  <a:cxn ang="0">
                    <a:pos x="36" y="27"/>
                  </a:cxn>
                  <a:cxn ang="0">
                    <a:pos x="44" y="27"/>
                  </a:cxn>
                  <a:cxn ang="0">
                    <a:pos x="45" y="26"/>
                  </a:cxn>
                  <a:cxn ang="0">
                    <a:pos x="45" y="25"/>
                  </a:cxn>
                </a:cxnLst>
                <a:rect l="0" t="0" r="r" b="b"/>
                <a:pathLst>
                  <a:path w="68" h="50">
                    <a:moveTo>
                      <a:pt x="55" y="50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7" y="50"/>
                      <a:pt x="0" y="43"/>
                      <a:pt x="0" y="34"/>
                    </a:cubicBezTo>
                    <a:cubicBezTo>
                      <a:pt x="0" y="28"/>
                      <a:pt x="3" y="22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8"/>
                      <a:pt x="17" y="0"/>
                      <a:pt x="27" y="0"/>
                    </a:cubicBezTo>
                    <a:cubicBezTo>
                      <a:pt x="35" y="0"/>
                      <a:pt x="41" y="4"/>
                      <a:pt x="44" y="11"/>
                    </a:cubicBezTo>
                    <a:cubicBezTo>
                      <a:pt x="46" y="10"/>
                      <a:pt x="48" y="9"/>
                      <a:pt x="50" y="9"/>
                    </a:cubicBezTo>
                    <a:cubicBezTo>
                      <a:pt x="55" y="9"/>
                      <a:pt x="59" y="13"/>
                      <a:pt x="59" y="18"/>
                    </a:cubicBezTo>
                    <a:cubicBezTo>
                      <a:pt x="59" y="20"/>
                      <a:pt x="59" y="22"/>
                      <a:pt x="58" y="23"/>
                    </a:cubicBezTo>
                    <a:cubicBezTo>
                      <a:pt x="64" y="25"/>
                      <a:pt x="68" y="30"/>
                      <a:pt x="68" y="36"/>
                    </a:cubicBezTo>
                    <a:cubicBezTo>
                      <a:pt x="68" y="44"/>
                      <a:pt x="62" y="50"/>
                      <a:pt x="55" y="50"/>
                    </a:cubicBezTo>
                    <a:close/>
                    <a:moveTo>
                      <a:pt x="45" y="25"/>
                    </a:move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1" y="12"/>
                      <a:pt x="31" y="13"/>
                      <a:pt x="31" y="1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7"/>
                      <a:pt x="1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6" y="41"/>
                      <a:pt x="36" y="41"/>
                      <a:pt x="36" y="40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5" y="26"/>
                      <a:pt x="45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92">
              <a:extLst>
                <a:ext uri="{FF2B5EF4-FFF2-40B4-BE49-F238E27FC236}">
                  <a16:creationId xmlns:a16="http://schemas.microsoft.com/office/drawing/2014/main" id="{2F72B0A6-882E-44DF-9D7E-9DE0604B0D0C}"/>
                </a:ext>
              </a:extLst>
            </p:cNvPr>
            <p:cNvGrpSpPr/>
            <p:nvPr/>
          </p:nvGrpSpPr>
          <p:grpSpPr>
            <a:xfrm>
              <a:off x="9774784" y="3861241"/>
              <a:ext cx="657827" cy="638993"/>
              <a:chOff x="5775178" y="2507649"/>
              <a:chExt cx="493370" cy="479245"/>
            </a:xfrm>
          </p:grpSpPr>
          <p:sp>
            <p:nvSpPr>
              <p:cNvPr id="46" name="Oval 93">
                <a:extLst>
                  <a:ext uri="{FF2B5EF4-FFF2-40B4-BE49-F238E27FC236}">
                    <a16:creationId xmlns:a16="http://schemas.microsoft.com/office/drawing/2014/main" id="{5BC81514-EC8A-41CC-85FE-80516239FEB7}"/>
                  </a:ext>
                </a:extLst>
              </p:cNvPr>
              <p:cNvSpPr/>
              <p:nvPr/>
            </p:nvSpPr>
            <p:spPr>
              <a:xfrm>
                <a:off x="5775178" y="2507649"/>
                <a:ext cx="493370" cy="479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94">
                <a:extLst>
                  <a:ext uri="{FF2B5EF4-FFF2-40B4-BE49-F238E27FC236}">
                    <a16:creationId xmlns:a16="http://schemas.microsoft.com/office/drawing/2014/main" id="{6F623497-4AE9-4B8B-902A-5E81D311A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071" y="2630424"/>
                <a:ext cx="233363" cy="203200"/>
              </a:xfrm>
              <a:custGeom>
                <a:avLst/>
                <a:gdLst/>
                <a:ahLst/>
                <a:cxnLst>
                  <a:cxn ang="0">
                    <a:pos x="68" y="18"/>
                  </a:cxn>
                  <a:cxn ang="0">
                    <a:pos x="68" y="50"/>
                  </a:cxn>
                  <a:cxn ang="0">
                    <a:pos x="59" y="59"/>
                  </a:cxn>
                  <a:cxn ang="0">
                    <a:pos x="9" y="59"/>
                  </a:cxn>
                  <a:cxn ang="0">
                    <a:pos x="0" y="50"/>
                  </a:cxn>
                  <a:cxn ang="0">
                    <a:pos x="0" y="18"/>
                  </a:cxn>
                  <a:cxn ang="0">
                    <a:pos x="9" y="9"/>
                  </a:cxn>
                  <a:cxn ang="0">
                    <a:pos x="17" y="9"/>
                  </a:cxn>
                  <a:cxn ang="0">
                    <a:pos x="19" y="4"/>
                  </a:cxn>
                  <a:cxn ang="0">
                    <a:pos x="25" y="0"/>
                  </a:cxn>
                  <a:cxn ang="0">
                    <a:pos x="43" y="0"/>
                  </a:cxn>
                  <a:cxn ang="0">
                    <a:pos x="49" y="4"/>
                  </a:cxn>
                  <a:cxn ang="0">
                    <a:pos x="51" y="9"/>
                  </a:cxn>
                  <a:cxn ang="0">
                    <a:pos x="59" y="9"/>
                  </a:cxn>
                  <a:cxn ang="0">
                    <a:pos x="68" y="18"/>
                  </a:cxn>
                  <a:cxn ang="0">
                    <a:pos x="50" y="34"/>
                  </a:cxn>
                  <a:cxn ang="0">
                    <a:pos x="34" y="18"/>
                  </a:cxn>
                  <a:cxn ang="0">
                    <a:pos x="18" y="34"/>
                  </a:cxn>
                  <a:cxn ang="0">
                    <a:pos x="34" y="50"/>
                  </a:cxn>
                  <a:cxn ang="0">
                    <a:pos x="50" y="34"/>
                  </a:cxn>
                  <a:cxn ang="0">
                    <a:pos x="44" y="34"/>
                  </a:cxn>
                  <a:cxn ang="0">
                    <a:pos x="34" y="44"/>
                  </a:cxn>
                  <a:cxn ang="0">
                    <a:pos x="24" y="34"/>
                  </a:cxn>
                  <a:cxn ang="0">
                    <a:pos x="34" y="24"/>
                  </a:cxn>
                  <a:cxn ang="0">
                    <a:pos x="44" y="34"/>
                  </a:cxn>
                </a:cxnLst>
                <a:rect l="0" t="0" r="r" b="b"/>
                <a:pathLst>
                  <a:path w="68" h="59">
                    <a:moveTo>
                      <a:pt x="68" y="18"/>
                    </a:moveTo>
                    <a:cubicBezTo>
                      <a:pt x="68" y="50"/>
                      <a:pt x="68" y="50"/>
                      <a:pt x="68" y="50"/>
                    </a:cubicBezTo>
                    <a:cubicBezTo>
                      <a:pt x="68" y="55"/>
                      <a:pt x="64" y="59"/>
                      <a:pt x="5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4" y="59"/>
                      <a:pt x="0" y="55"/>
                      <a:pt x="0" y="5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4" y="9"/>
                      <a:pt x="9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2"/>
                      <a:pt x="22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6" y="0"/>
                      <a:pt x="48" y="2"/>
                      <a:pt x="49" y="4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64" y="9"/>
                      <a:pt x="68" y="13"/>
                      <a:pt x="68" y="18"/>
                    </a:cubicBezTo>
                    <a:close/>
                    <a:moveTo>
                      <a:pt x="50" y="34"/>
                    </a:moveTo>
                    <a:cubicBezTo>
                      <a:pt x="50" y="25"/>
                      <a:pt x="43" y="18"/>
                      <a:pt x="34" y="18"/>
                    </a:cubicBezTo>
                    <a:cubicBezTo>
                      <a:pt x="25" y="18"/>
                      <a:pt x="18" y="25"/>
                      <a:pt x="18" y="34"/>
                    </a:cubicBezTo>
                    <a:cubicBezTo>
                      <a:pt x="18" y="43"/>
                      <a:pt x="25" y="50"/>
                      <a:pt x="34" y="50"/>
                    </a:cubicBezTo>
                    <a:cubicBezTo>
                      <a:pt x="43" y="50"/>
                      <a:pt x="50" y="43"/>
                      <a:pt x="50" y="34"/>
                    </a:cubicBezTo>
                    <a:close/>
                    <a:moveTo>
                      <a:pt x="44" y="34"/>
                    </a:moveTo>
                    <a:cubicBezTo>
                      <a:pt x="44" y="40"/>
                      <a:pt x="40" y="44"/>
                      <a:pt x="34" y="44"/>
                    </a:cubicBezTo>
                    <a:cubicBezTo>
                      <a:pt x="28" y="44"/>
                      <a:pt x="24" y="40"/>
                      <a:pt x="24" y="34"/>
                    </a:cubicBezTo>
                    <a:cubicBezTo>
                      <a:pt x="24" y="28"/>
                      <a:pt x="28" y="24"/>
                      <a:pt x="34" y="24"/>
                    </a:cubicBezTo>
                    <a:cubicBezTo>
                      <a:pt x="40" y="24"/>
                      <a:pt x="44" y="28"/>
                      <a:pt x="44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95">
              <a:extLst>
                <a:ext uri="{FF2B5EF4-FFF2-40B4-BE49-F238E27FC236}">
                  <a16:creationId xmlns:a16="http://schemas.microsoft.com/office/drawing/2014/main" id="{04DD52D3-A2CB-4267-A82F-9CFF93350301}"/>
                </a:ext>
              </a:extLst>
            </p:cNvPr>
            <p:cNvGrpSpPr/>
            <p:nvPr/>
          </p:nvGrpSpPr>
          <p:grpSpPr>
            <a:xfrm>
              <a:off x="10382908" y="4582427"/>
              <a:ext cx="657827" cy="638993"/>
              <a:chOff x="7499146" y="3658268"/>
              <a:chExt cx="493370" cy="479245"/>
            </a:xfrm>
          </p:grpSpPr>
          <p:sp>
            <p:nvSpPr>
              <p:cNvPr id="44" name="Oval 96">
                <a:extLst>
                  <a:ext uri="{FF2B5EF4-FFF2-40B4-BE49-F238E27FC236}">
                    <a16:creationId xmlns:a16="http://schemas.microsoft.com/office/drawing/2014/main" id="{0608E586-6CD1-4AD0-B0A9-27C57FAA1DF9}"/>
                  </a:ext>
                </a:extLst>
              </p:cNvPr>
              <p:cNvSpPr/>
              <p:nvPr/>
            </p:nvSpPr>
            <p:spPr>
              <a:xfrm>
                <a:off x="7499146" y="3658268"/>
                <a:ext cx="493370" cy="47924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97">
                <a:extLst>
                  <a:ext uri="{FF2B5EF4-FFF2-40B4-BE49-F238E27FC236}">
                    <a16:creationId xmlns:a16="http://schemas.microsoft.com/office/drawing/2014/main" id="{CAA64DE4-DE4D-452B-A971-075266EBD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2006" y="3801846"/>
                <a:ext cx="247650" cy="192088"/>
              </a:xfrm>
              <a:custGeom>
                <a:avLst/>
                <a:gdLst/>
                <a:ahLst/>
                <a:cxnLst>
                  <a:cxn ang="0">
                    <a:pos x="29" y="41"/>
                  </a:cxn>
                  <a:cxn ang="0">
                    <a:pos x="22" y="40"/>
                  </a:cxn>
                  <a:cxn ang="0">
                    <a:pos x="11" y="45"/>
                  </a:cxn>
                  <a:cxn ang="0">
                    <a:pos x="7" y="46"/>
                  </a:cxn>
                  <a:cxn ang="0">
                    <a:pos x="7" y="46"/>
                  </a:cxn>
                  <a:cxn ang="0">
                    <a:pos x="6" y="45"/>
                  </a:cxn>
                  <a:cxn ang="0">
                    <a:pos x="6" y="43"/>
                  </a:cxn>
                  <a:cxn ang="0">
                    <a:pos x="11" y="36"/>
                  </a:cxn>
                  <a:cxn ang="0">
                    <a:pos x="0" y="20"/>
                  </a:cxn>
                  <a:cxn ang="0">
                    <a:pos x="29" y="0"/>
                  </a:cxn>
                  <a:cxn ang="0">
                    <a:pos x="57" y="20"/>
                  </a:cxn>
                  <a:cxn ang="0">
                    <a:pos x="29" y="41"/>
                  </a:cxn>
                  <a:cxn ang="0">
                    <a:pos x="62" y="47"/>
                  </a:cxn>
                  <a:cxn ang="0">
                    <a:pos x="66" y="53"/>
                  </a:cxn>
                  <a:cxn ang="0">
                    <a:pos x="67" y="55"/>
                  </a:cxn>
                  <a:cxn ang="0">
                    <a:pos x="66" y="56"/>
                  </a:cxn>
                  <a:cxn ang="0">
                    <a:pos x="62" y="55"/>
                  </a:cxn>
                  <a:cxn ang="0">
                    <a:pos x="51" y="50"/>
                  </a:cxn>
                  <a:cxn ang="0">
                    <a:pos x="44" y="51"/>
                  </a:cxn>
                  <a:cxn ang="0">
                    <a:pos x="25" y="46"/>
                  </a:cxn>
                  <a:cxn ang="0">
                    <a:pos x="29" y="46"/>
                  </a:cxn>
                  <a:cxn ang="0">
                    <a:pos x="52" y="39"/>
                  </a:cxn>
                  <a:cxn ang="0">
                    <a:pos x="62" y="20"/>
                  </a:cxn>
                  <a:cxn ang="0">
                    <a:pos x="61" y="14"/>
                  </a:cxn>
                  <a:cxn ang="0">
                    <a:pos x="72" y="30"/>
                  </a:cxn>
                  <a:cxn ang="0">
                    <a:pos x="62" y="47"/>
                  </a:cxn>
                </a:cxnLst>
                <a:rect l="0" t="0" r="r" b="b"/>
                <a:pathLst>
                  <a:path w="72" h="56">
                    <a:moveTo>
                      <a:pt x="29" y="41"/>
                    </a:moveTo>
                    <a:cubicBezTo>
                      <a:pt x="26" y="41"/>
                      <a:pt x="24" y="40"/>
                      <a:pt x="22" y="40"/>
                    </a:cubicBezTo>
                    <a:cubicBezTo>
                      <a:pt x="18" y="42"/>
                      <a:pt x="15" y="44"/>
                      <a:pt x="11" y="45"/>
                    </a:cubicBezTo>
                    <a:cubicBezTo>
                      <a:pt x="9" y="45"/>
                      <a:pt x="8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6"/>
                      <a:pt x="6" y="45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8" y="41"/>
                      <a:pt x="10" y="40"/>
                      <a:pt x="11" y="36"/>
                    </a:cubicBezTo>
                    <a:cubicBezTo>
                      <a:pt x="5" y="32"/>
                      <a:pt x="0" y="27"/>
                      <a:pt x="0" y="20"/>
                    </a:cubicBezTo>
                    <a:cubicBezTo>
                      <a:pt x="0" y="9"/>
                      <a:pt x="13" y="0"/>
                      <a:pt x="29" y="0"/>
                    </a:cubicBezTo>
                    <a:cubicBezTo>
                      <a:pt x="44" y="0"/>
                      <a:pt x="57" y="9"/>
                      <a:pt x="57" y="20"/>
                    </a:cubicBezTo>
                    <a:cubicBezTo>
                      <a:pt x="57" y="32"/>
                      <a:pt x="44" y="41"/>
                      <a:pt x="29" y="41"/>
                    </a:cubicBezTo>
                    <a:close/>
                    <a:moveTo>
                      <a:pt x="62" y="47"/>
                    </a:moveTo>
                    <a:cubicBezTo>
                      <a:pt x="63" y="50"/>
                      <a:pt x="65" y="51"/>
                      <a:pt x="66" y="53"/>
                    </a:cubicBezTo>
                    <a:cubicBezTo>
                      <a:pt x="67" y="54"/>
                      <a:pt x="67" y="54"/>
                      <a:pt x="67" y="55"/>
                    </a:cubicBezTo>
                    <a:cubicBezTo>
                      <a:pt x="67" y="56"/>
                      <a:pt x="67" y="56"/>
                      <a:pt x="66" y="56"/>
                    </a:cubicBezTo>
                    <a:cubicBezTo>
                      <a:pt x="65" y="56"/>
                      <a:pt x="63" y="56"/>
                      <a:pt x="62" y="55"/>
                    </a:cubicBezTo>
                    <a:cubicBezTo>
                      <a:pt x="58" y="54"/>
                      <a:pt x="55" y="53"/>
                      <a:pt x="51" y="50"/>
                    </a:cubicBezTo>
                    <a:cubicBezTo>
                      <a:pt x="49" y="51"/>
                      <a:pt x="47" y="51"/>
                      <a:pt x="44" y="51"/>
                    </a:cubicBezTo>
                    <a:cubicBezTo>
                      <a:pt x="37" y="51"/>
                      <a:pt x="30" y="49"/>
                      <a:pt x="25" y="46"/>
                    </a:cubicBezTo>
                    <a:cubicBezTo>
                      <a:pt x="26" y="46"/>
                      <a:pt x="28" y="46"/>
                      <a:pt x="29" y="46"/>
                    </a:cubicBezTo>
                    <a:cubicBezTo>
                      <a:pt x="37" y="46"/>
                      <a:pt x="46" y="43"/>
                      <a:pt x="52" y="39"/>
                    </a:cubicBezTo>
                    <a:cubicBezTo>
                      <a:pt x="58" y="34"/>
                      <a:pt x="62" y="27"/>
                      <a:pt x="62" y="20"/>
                    </a:cubicBezTo>
                    <a:cubicBezTo>
                      <a:pt x="62" y="18"/>
                      <a:pt x="62" y="16"/>
                      <a:pt x="61" y="14"/>
                    </a:cubicBezTo>
                    <a:cubicBezTo>
                      <a:pt x="68" y="18"/>
                      <a:pt x="72" y="24"/>
                      <a:pt x="72" y="30"/>
                    </a:cubicBezTo>
                    <a:cubicBezTo>
                      <a:pt x="72" y="37"/>
                      <a:pt x="68" y="43"/>
                      <a:pt x="62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" name="TextBox 98">
              <a:extLst>
                <a:ext uri="{FF2B5EF4-FFF2-40B4-BE49-F238E27FC236}">
                  <a16:creationId xmlns:a16="http://schemas.microsoft.com/office/drawing/2014/main" id="{D36552EB-0CAA-4880-91FD-B7EEB2D4762A}"/>
                </a:ext>
              </a:extLst>
            </p:cNvPr>
            <p:cNvSpPr txBox="1">
              <a:spLocks/>
            </p:cNvSpPr>
            <p:nvPr/>
          </p:nvSpPr>
          <p:spPr>
            <a:xfrm>
              <a:off x="4790242" y="3710216"/>
              <a:ext cx="686085" cy="61568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90%</a:t>
              </a:r>
            </a:p>
          </p:txBody>
        </p:sp>
        <p:sp>
          <p:nvSpPr>
            <p:cNvPr id="20" name="TextBox 99">
              <a:extLst>
                <a:ext uri="{FF2B5EF4-FFF2-40B4-BE49-F238E27FC236}">
                  <a16:creationId xmlns:a16="http://schemas.microsoft.com/office/drawing/2014/main" id="{86341550-868B-49BA-A387-0F91DFDA4FD3}"/>
                </a:ext>
              </a:extLst>
            </p:cNvPr>
            <p:cNvSpPr txBox="1">
              <a:spLocks/>
            </p:cNvSpPr>
            <p:nvPr/>
          </p:nvSpPr>
          <p:spPr>
            <a:xfrm>
              <a:off x="7869281" y="5066461"/>
              <a:ext cx="686085" cy="61568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30%</a:t>
              </a:r>
            </a:p>
          </p:txBody>
        </p:sp>
        <p:sp>
          <p:nvSpPr>
            <p:cNvPr id="21" name="TextBox 100">
              <a:extLst>
                <a:ext uri="{FF2B5EF4-FFF2-40B4-BE49-F238E27FC236}">
                  <a16:creationId xmlns:a16="http://schemas.microsoft.com/office/drawing/2014/main" id="{042BC9EE-B1F8-45E7-B1EF-70DBA9E65F50}"/>
                </a:ext>
              </a:extLst>
            </p:cNvPr>
            <p:cNvSpPr txBox="1">
              <a:spLocks/>
            </p:cNvSpPr>
            <p:nvPr/>
          </p:nvSpPr>
          <p:spPr>
            <a:xfrm>
              <a:off x="5834262" y="4143675"/>
              <a:ext cx="686085" cy="61568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22" name="TextBox 101">
              <a:extLst>
                <a:ext uri="{FF2B5EF4-FFF2-40B4-BE49-F238E27FC236}">
                  <a16:creationId xmlns:a16="http://schemas.microsoft.com/office/drawing/2014/main" id="{310769AC-8FC8-402B-88E5-78A1AF1F3FB9}"/>
                </a:ext>
              </a:extLst>
            </p:cNvPr>
            <p:cNvSpPr txBox="1">
              <a:spLocks/>
            </p:cNvSpPr>
            <p:nvPr/>
          </p:nvSpPr>
          <p:spPr>
            <a:xfrm>
              <a:off x="6814194" y="4588571"/>
              <a:ext cx="686085" cy="61568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70%</a:t>
              </a:r>
            </a:p>
          </p:txBody>
        </p:sp>
        <p:sp>
          <p:nvSpPr>
            <p:cNvPr id="23" name="TextBox 102">
              <a:extLst>
                <a:ext uri="{FF2B5EF4-FFF2-40B4-BE49-F238E27FC236}">
                  <a16:creationId xmlns:a16="http://schemas.microsoft.com/office/drawing/2014/main" id="{D46F7E7A-F6E4-4D2F-956F-3469EABDC849}"/>
                </a:ext>
              </a:extLst>
            </p:cNvPr>
            <p:cNvSpPr txBox="1">
              <a:spLocks/>
            </p:cNvSpPr>
            <p:nvPr/>
          </p:nvSpPr>
          <p:spPr>
            <a:xfrm>
              <a:off x="8791663" y="5513619"/>
              <a:ext cx="686085" cy="61568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67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20%</a:t>
              </a:r>
            </a:p>
          </p:txBody>
        </p:sp>
      </p:grpSp>
      <p:grpSp>
        <p:nvGrpSpPr>
          <p:cNvPr id="76" name="千图PPT彼岸天：ID 8661124库_组合 104">
            <a:extLst>
              <a:ext uri="{FF2B5EF4-FFF2-40B4-BE49-F238E27FC236}">
                <a16:creationId xmlns:a16="http://schemas.microsoft.com/office/drawing/2014/main" id="{75CA9ED3-15EC-46DB-A745-AB94600E279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96413" y="2451957"/>
            <a:ext cx="4386351" cy="535509"/>
            <a:chOff x="1396413" y="2451957"/>
            <a:chExt cx="4386351" cy="535509"/>
          </a:xfrm>
        </p:grpSpPr>
        <p:grpSp>
          <p:nvGrpSpPr>
            <p:cNvPr id="77" name="Group 94">
              <a:extLst>
                <a:ext uri="{FF2B5EF4-FFF2-40B4-BE49-F238E27FC236}">
                  <a16:creationId xmlns:a16="http://schemas.microsoft.com/office/drawing/2014/main" id="{21ECA8B5-986F-4ED3-A4B2-2D1104C95916}"/>
                </a:ext>
              </a:extLst>
            </p:cNvPr>
            <p:cNvGrpSpPr/>
            <p:nvPr/>
          </p:nvGrpSpPr>
          <p:grpSpPr>
            <a:xfrm>
              <a:off x="1396413" y="2451957"/>
              <a:ext cx="535369" cy="535509"/>
              <a:chOff x="1396413" y="2471098"/>
              <a:chExt cx="535369" cy="535509"/>
            </a:xfrm>
          </p:grpSpPr>
          <p:sp>
            <p:nvSpPr>
              <p:cNvPr id="81" name="Rectangle: Rounded Corners 95">
                <a:extLst>
                  <a:ext uri="{FF2B5EF4-FFF2-40B4-BE49-F238E27FC236}">
                    <a16:creationId xmlns:a16="http://schemas.microsoft.com/office/drawing/2014/main" id="{75712386-FFBE-43C8-B0AE-07FCEB22F1A7}"/>
                  </a:ext>
                </a:extLst>
              </p:cNvPr>
              <p:cNvSpPr/>
              <p:nvPr/>
            </p:nvSpPr>
            <p:spPr>
              <a:xfrm>
                <a:off x="1396413" y="2471098"/>
                <a:ext cx="535369" cy="53550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2" name="Freeform: Shape 96">
                <a:extLst>
                  <a:ext uri="{FF2B5EF4-FFF2-40B4-BE49-F238E27FC236}">
                    <a16:creationId xmlns:a16="http://schemas.microsoft.com/office/drawing/2014/main" id="{8D05CD08-3E5E-4A57-B4BB-203088D942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98902" y="2576819"/>
                <a:ext cx="319880" cy="319963"/>
              </a:xfrm>
              <a:custGeom>
                <a:avLst/>
                <a:gdLst>
                  <a:gd name="T0" fmla="*/ 10800 w 21600"/>
                  <a:gd name="T1" fmla="*/ 10789 h 21579"/>
                  <a:gd name="T2" fmla="*/ 10800 w 21600"/>
                  <a:gd name="T3" fmla="*/ 10789 h 21579"/>
                  <a:gd name="T4" fmla="*/ 10800 w 21600"/>
                  <a:gd name="T5" fmla="*/ 10789 h 21579"/>
                  <a:gd name="T6" fmla="*/ 10800 w 21600"/>
                  <a:gd name="T7" fmla="*/ 10789 h 2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7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4" y="14347"/>
                    </a:cubicBezTo>
                    <a:cubicBezTo>
                      <a:pt x="17234" y="14855"/>
                      <a:pt x="17881" y="15380"/>
                      <a:pt x="18459" y="15920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8" name="Group 97">
              <a:extLst>
                <a:ext uri="{FF2B5EF4-FFF2-40B4-BE49-F238E27FC236}">
                  <a16:creationId xmlns:a16="http://schemas.microsoft.com/office/drawing/2014/main" id="{2364BE6D-29E3-4155-9CF1-023E019ADA55}"/>
                </a:ext>
              </a:extLst>
            </p:cNvPr>
            <p:cNvGrpSpPr/>
            <p:nvPr/>
          </p:nvGrpSpPr>
          <p:grpSpPr>
            <a:xfrm>
              <a:off x="1931782" y="2468119"/>
              <a:ext cx="3850982" cy="503184"/>
              <a:chOff x="4410146" y="3865260"/>
              <a:chExt cx="2475841" cy="586866"/>
            </a:xfrm>
          </p:grpSpPr>
          <p:sp>
            <p:nvSpPr>
              <p:cNvPr id="79" name="TextBox 98">
                <a:extLst>
                  <a:ext uri="{FF2B5EF4-FFF2-40B4-BE49-F238E27FC236}">
                    <a16:creationId xmlns:a16="http://schemas.microsoft.com/office/drawing/2014/main" id="{FE0C265B-EC8B-4CA0-AC67-A9AEFBBE137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80" name="TextBox 99">
                <a:extLst>
                  <a:ext uri="{FF2B5EF4-FFF2-40B4-BE49-F238E27FC236}">
                    <a16:creationId xmlns:a16="http://schemas.microsoft.com/office/drawing/2014/main" id="{7C79C7B6-73A4-4820-A751-6187917ED98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316373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3" name="千图PPT彼岸天：ID 8661124库_组合 1">
            <a:extLst>
              <a:ext uri="{FF2B5EF4-FFF2-40B4-BE49-F238E27FC236}">
                <a16:creationId xmlns:a16="http://schemas.microsoft.com/office/drawing/2014/main" id="{07CED1F7-13D5-4744-BF0C-574E06D3190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96413" y="1641041"/>
            <a:ext cx="4386351" cy="535509"/>
            <a:chOff x="1396413" y="1641041"/>
            <a:chExt cx="4386351" cy="535509"/>
          </a:xfrm>
        </p:grpSpPr>
        <p:grpSp>
          <p:nvGrpSpPr>
            <p:cNvPr id="84" name="Group 100">
              <a:extLst>
                <a:ext uri="{FF2B5EF4-FFF2-40B4-BE49-F238E27FC236}">
                  <a16:creationId xmlns:a16="http://schemas.microsoft.com/office/drawing/2014/main" id="{8F14602A-09A3-4AE1-9650-32C0E5B01AE2}"/>
                </a:ext>
              </a:extLst>
            </p:cNvPr>
            <p:cNvGrpSpPr/>
            <p:nvPr/>
          </p:nvGrpSpPr>
          <p:grpSpPr>
            <a:xfrm>
              <a:off x="1396413" y="1641041"/>
              <a:ext cx="535369" cy="535509"/>
              <a:chOff x="1396413" y="1641043"/>
              <a:chExt cx="535369" cy="535509"/>
            </a:xfrm>
          </p:grpSpPr>
          <p:sp>
            <p:nvSpPr>
              <p:cNvPr id="88" name="Rectangle: Rounded Corners 101">
                <a:extLst>
                  <a:ext uri="{FF2B5EF4-FFF2-40B4-BE49-F238E27FC236}">
                    <a16:creationId xmlns:a16="http://schemas.microsoft.com/office/drawing/2014/main" id="{D69243F3-F7E3-42FC-AE40-2D903E965A0E}"/>
                  </a:ext>
                </a:extLst>
              </p:cNvPr>
              <p:cNvSpPr/>
              <p:nvPr/>
            </p:nvSpPr>
            <p:spPr>
              <a:xfrm>
                <a:off x="1396413" y="1641043"/>
                <a:ext cx="535369" cy="53550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Freeform: Shape 102">
                <a:extLst>
                  <a:ext uri="{FF2B5EF4-FFF2-40B4-BE49-F238E27FC236}">
                    <a16:creationId xmlns:a16="http://schemas.microsoft.com/office/drawing/2014/main" id="{904703B4-F5CC-4B84-93F6-144BD375B2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79218" y="1715906"/>
                <a:ext cx="369757" cy="37149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50" y="9182"/>
                    </a:moveTo>
                    <a:cubicBezTo>
                      <a:pt x="21200" y="9182"/>
                      <a:pt x="21329" y="9229"/>
                      <a:pt x="21435" y="9326"/>
                    </a:cubicBezTo>
                    <a:cubicBezTo>
                      <a:pt x="21544" y="9426"/>
                      <a:pt x="21599" y="9549"/>
                      <a:pt x="21599" y="9699"/>
                    </a:cubicBezTo>
                    <a:lnTo>
                      <a:pt x="21599" y="11867"/>
                    </a:lnTo>
                    <a:cubicBezTo>
                      <a:pt x="21599" y="12232"/>
                      <a:pt x="21415" y="12414"/>
                      <a:pt x="21050" y="12414"/>
                    </a:cubicBezTo>
                    <a:lnTo>
                      <a:pt x="18746" y="12414"/>
                    </a:lnTo>
                    <a:cubicBezTo>
                      <a:pt x="18575" y="13204"/>
                      <a:pt x="18299" y="13947"/>
                      <a:pt x="17915" y="14646"/>
                    </a:cubicBezTo>
                    <a:cubicBezTo>
                      <a:pt x="17530" y="15342"/>
                      <a:pt x="17066" y="15965"/>
                      <a:pt x="16517" y="16514"/>
                    </a:cubicBezTo>
                    <a:cubicBezTo>
                      <a:pt x="15968" y="17061"/>
                      <a:pt x="15346" y="17528"/>
                      <a:pt x="14647" y="17913"/>
                    </a:cubicBezTo>
                    <a:cubicBezTo>
                      <a:pt x="13948" y="18298"/>
                      <a:pt x="13206" y="18577"/>
                      <a:pt x="12419" y="18741"/>
                    </a:cubicBezTo>
                    <a:lnTo>
                      <a:pt x="12419" y="21050"/>
                    </a:lnTo>
                    <a:cubicBezTo>
                      <a:pt x="12419" y="21197"/>
                      <a:pt x="12369" y="21329"/>
                      <a:pt x="12269" y="21435"/>
                    </a:cubicBezTo>
                    <a:cubicBezTo>
                      <a:pt x="12172" y="21544"/>
                      <a:pt x="12049" y="21599"/>
                      <a:pt x="11896" y="21599"/>
                    </a:cubicBezTo>
                    <a:lnTo>
                      <a:pt x="9732" y="21599"/>
                    </a:lnTo>
                    <a:cubicBezTo>
                      <a:pt x="9368" y="21599"/>
                      <a:pt x="9183" y="21417"/>
                      <a:pt x="9183" y="21050"/>
                    </a:cubicBezTo>
                    <a:lnTo>
                      <a:pt x="9183" y="18741"/>
                    </a:lnTo>
                    <a:cubicBezTo>
                      <a:pt x="8396" y="18577"/>
                      <a:pt x="7654" y="18298"/>
                      <a:pt x="6955" y="17913"/>
                    </a:cubicBezTo>
                    <a:cubicBezTo>
                      <a:pt x="6259" y="17528"/>
                      <a:pt x="5634" y="17061"/>
                      <a:pt x="5085" y="16514"/>
                    </a:cubicBezTo>
                    <a:cubicBezTo>
                      <a:pt x="4536" y="15965"/>
                      <a:pt x="4069" y="15342"/>
                      <a:pt x="3687" y="14646"/>
                    </a:cubicBezTo>
                    <a:cubicBezTo>
                      <a:pt x="3300" y="13947"/>
                      <a:pt x="3024" y="13204"/>
                      <a:pt x="2856" y="12414"/>
                    </a:cubicBezTo>
                    <a:lnTo>
                      <a:pt x="551" y="12414"/>
                    </a:lnTo>
                    <a:cubicBezTo>
                      <a:pt x="187" y="12414"/>
                      <a:pt x="0" y="12231"/>
                      <a:pt x="0" y="11867"/>
                    </a:cubicBezTo>
                    <a:lnTo>
                      <a:pt x="0" y="9699"/>
                    </a:lnTo>
                    <a:cubicBezTo>
                      <a:pt x="0" y="9549"/>
                      <a:pt x="58" y="9426"/>
                      <a:pt x="167" y="9326"/>
                    </a:cubicBezTo>
                    <a:cubicBezTo>
                      <a:pt x="273" y="9229"/>
                      <a:pt x="402" y="9182"/>
                      <a:pt x="551" y="9182"/>
                    </a:cubicBezTo>
                    <a:lnTo>
                      <a:pt x="2856" y="9182"/>
                    </a:lnTo>
                    <a:cubicBezTo>
                      <a:pt x="3026" y="8392"/>
                      <a:pt x="3300" y="7652"/>
                      <a:pt x="3687" y="6953"/>
                    </a:cubicBezTo>
                    <a:cubicBezTo>
                      <a:pt x="4069" y="6251"/>
                      <a:pt x="4536" y="5631"/>
                      <a:pt x="5085" y="5081"/>
                    </a:cubicBezTo>
                    <a:cubicBezTo>
                      <a:pt x="5634" y="4532"/>
                      <a:pt x="6256" y="4065"/>
                      <a:pt x="6955" y="3680"/>
                    </a:cubicBezTo>
                    <a:cubicBezTo>
                      <a:pt x="7654" y="3298"/>
                      <a:pt x="8396" y="3022"/>
                      <a:pt x="9183" y="2852"/>
                    </a:cubicBezTo>
                    <a:lnTo>
                      <a:pt x="9183" y="546"/>
                    </a:lnTo>
                    <a:cubicBezTo>
                      <a:pt x="9183" y="181"/>
                      <a:pt x="9365" y="0"/>
                      <a:pt x="9732" y="0"/>
                    </a:cubicBezTo>
                    <a:lnTo>
                      <a:pt x="11896" y="0"/>
                    </a:lnTo>
                    <a:cubicBezTo>
                      <a:pt x="12049" y="0"/>
                      <a:pt x="12172" y="50"/>
                      <a:pt x="12269" y="158"/>
                    </a:cubicBezTo>
                    <a:cubicBezTo>
                      <a:pt x="12369" y="267"/>
                      <a:pt x="12419" y="396"/>
                      <a:pt x="12419" y="546"/>
                    </a:cubicBezTo>
                    <a:lnTo>
                      <a:pt x="12419" y="2852"/>
                    </a:lnTo>
                    <a:cubicBezTo>
                      <a:pt x="13206" y="3022"/>
                      <a:pt x="13948" y="3298"/>
                      <a:pt x="14647" y="3680"/>
                    </a:cubicBezTo>
                    <a:cubicBezTo>
                      <a:pt x="15343" y="4065"/>
                      <a:pt x="15968" y="4532"/>
                      <a:pt x="16517" y="5082"/>
                    </a:cubicBezTo>
                    <a:cubicBezTo>
                      <a:pt x="17066" y="5631"/>
                      <a:pt x="17530" y="6251"/>
                      <a:pt x="17915" y="6953"/>
                    </a:cubicBezTo>
                    <a:cubicBezTo>
                      <a:pt x="18299" y="7652"/>
                      <a:pt x="18578" y="8392"/>
                      <a:pt x="18746" y="9182"/>
                    </a:cubicBezTo>
                    <a:lnTo>
                      <a:pt x="21050" y="9182"/>
                    </a:lnTo>
                    <a:close/>
                    <a:moveTo>
                      <a:pt x="12419" y="16465"/>
                    </a:moveTo>
                    <a:cubicBezTo>
                      <a:pt x="13411" y="16194"/>
                      <a:pt x="14268" y="15698"/>
                      <a:pt x="14991" y="14981"/>
                    </a:cubicBezTo>
                    <a:cubicBezTo>
                      <a:pt x="15710" y="14264"/>
                      <a:pt x="16203" y="13410"/>
                      <a:pt x="16467" y="12414"/>
                    </a:cubicBezTo>
                    <a:lnTo>
                      <a:pt x="14048" y="12414"/>
                    </a:lnTo>
                    <a:cubicBezTo>
                      <a:pt x="13684" y="12414"/>
                      <a:pt x="13505" y="12231"/>
                      <a:pt x="13514" y="11867"/>
                    </a:cubicBezTo>
                    <a:lnTo>
                      <a:pt x="13514" y="9699"/>
                    </a:lnTo>
                    <a:cubicBezTo>
                      <a:pt x="13514" y="9549"/>
                      <a:pt x="13567" y="9426"/>
                      <a:pt x="13669" y="9326"/>
                    </a:cubicBezTo>
                    <a:cubicBezTo>
                      <a:pt x="13772" y="9229"/>
                      <a:pt x="13898" y="9182"/>
                      <a:pt x="14048" y="9182"/>
                    </a:cubicBezTo>
                    <a:lnTo>
                      <a:pt x="16467" y="9182"/>
                    </a:lnTo>
                    <a:cubicBezTo>
                      <a:pt x="16194" y="8186"/>
                      <a:pt x="15698" y="7332"/>
                      <a:pt x="14982" y="6609"/>
                    </a:cubicBezTo>
                    <a:cubicBezTo>
                      <a:pt x="14265" y="5883"/>
                      <a:pt x="13411" y="5390"/>
                      <a:pt x="12419" y="5131"/>
                    </a:cubicBezTo>
                    <a:lnTo>
                      <a:pt x="12419" y="7549"/>
                    </a:lnTo>
                    <a:cubicBezTo>
                      <a:pt x="12419" y="7699"/>
                      <a:pt x="12369" y="7828"/>
                      <a:pt x="12269" y="7928"/>
                    </a:cubicBezTo>
                    <a:cubicBezTo>
                      <a:pt x="12172" y="8031"/>
                      <a:pt x="12049" y="8081"/>
                      <a:pt x="11896" y="8081"/>
                    </a:cubicBezTo>
                    <a:lnTo>
                      <a:pt x="9732" y="8081"/>
                    </a:lnTo>
                    <a:cubicBezTo>
                      <a:pt x="9368" y="8081"/>
                      <a:pt x="9183" y="7905"/>
                      <a:pt x="9183" y="7549"/>
                    </a:cubicBezTo>
                    <a:lnTo>
                      <a:pt x="9183" y="5131"/>
                    </a:lnTo>
                    <a:cubicBezTo>
                      <a:pt x="8191" y="5402"/>
                      <a:pt x="7334" y="5895"/>
                      <a:pt x="6608" y="6612"/>
                    </a:cubicBezTo>
                    <a:cubicBezTo>
                      <a:pt x="5889" y="7332"/>
                      <a:pt x="5399" y="8187"/>
                      <a:pt x="5135" y="9182"/>
                    </a:cubicBezTo>
                    <a:lnTo>
                      <a:pt x="7580" y="9182"/>
                    </a:lnTo>
                    <a:cubicBezTo>
                      <a:pt x="7733" y="9182"/>
                      <a:pt x="7853" y="9229"/>
                      <a:pt x="7947" y="9326"/>
                    </a:cubicBezTo>
                    <a:cubicBezTo>
                      <a:pt x="8038" y="9426"/>
                      <a:pt x="8088" y="9550"/>
                      <a:pt x="8088" y="9700"/>
                    </a:cubicBezTo>
                    <a:lnTo>
                      <a:pt x="8088" y="11867"/>
                    </a:lnTo>
                    <a:cubicBezTo>
                      <a:pt x="8088" y="12017"/>
                      <a:pt x="8038" y="12144"/>
                      <a:pt x="7947" y="12252"/>
                    </a:cubicBezTo>
                    <a:cubicBezTo>
                      <a:pt x="7853" y="12364"/>
                      <a:pt x="7733" y="12414"/>
                      <a:pt x="7580" y="12414"/>
                    </a:cubicBezTo>
                    <a:lnTo>
                      <a:pt x="5135" y="12414"/>
                    </a:lnTo>
                    <a:cubicBezTo>
                      <a:pt x="5408" y="13410"/>
                      <a:pt x="5904" y="14267"/>
                      <a:pt x="6620" y="14990"/>
                    </a:cubicBezTo>
                    <a:cubicBezTo>
                      <a:pt x="7337" y="15710"/>
                      <a:pt x="8191" y="16203"/>
                      <a:pt x="9183" y="16465"/>
                    </a:cubicBezTo>
                    <a:lnTo>
                      <a:pt x="9183" y="14018"/>
                    </a:lnTo>
                    <a:cubicBezTo>
                      <a:pt x="9183" y="13868"/>
                      <a:pt x="9239" y="13744"/>
                      <a:pt x="9348" y="13653"/>
                    </a:cubicBezTo>
                    <a:cubicBezTo>
                      <a:pt x="9453" y="13559"/>
                      <a:pt x="9583" y="13512"/>
                      <a:pt x="9732" y="13512"/>
                    </a:cubicBezTo>
                    <a:lnTo>
                      <a:pt x="11896" y="13512"/>
                    </a:lnTo>
                    <a:cubicBezTo>
                      <a:pt x="12049" y="13512"/>
                      <a:pt x="12172" y="13559"/>
                      <a:pt x="12269" y="13653"/>
                    </a:cubicBezTo>
                    <a:cubicBezTo>
                      <a:pt x="12369" y="13744"/>
                      <a:pt x="12419" y="13868"/>
                      <a:pt x="12419" y="14018"/>
                    </a:cubicBezTo>
                    <a:lnTo>
                      <a:pt x="12419" y="164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Group 103">
              <a:extLst>
                <a:ext uri="{FF2B5EF4-FFF2-40B4-BE49-F238E27FC236}">
                  <a16:creationId xmlns:a16="http://schemas.microsoft.com/office/drawing/2014/main" id="{A9E7C6F4-156C-403A-ACF3-E2F28439BBA2}"/>
                </a:ext>
              </a:extLst>
            </p:cNvPr>
            <p:cNvGrpSpPr/>
            <p:nvPr/>
          </p:nvGrpSpPr>
          <p:grpSpPr>
            <a:xfrm>
              <a:off x="1931782" y="1657203"/>
              <a:ext cx="3850982" cy="503184"/>
              <a:chOff x="4410146" y="3865260"/>
              <a:chExt cx="2475841" cy="586866"/>
            </a:xfrm>
          </p:grpSpPr>
          <p:sp>
            <p:nvSpPr>
              <p:cNvPr id="86" name="TextBox 104">
                <a:extLst>
                  <a:ext uri="{FF2B5EF4-FFF2-40B4-BE49-F238E27FC236}">
                    <a16:creationId xmlns:a16="http://schemas.microsoft.com/office/drawing/2014/main" id="{F43231AF-650C-45CC-8281-A3CEDE13830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87" name="TextBox 105">
                <a:extLst>
                  <a:ext uri="{FF2B5EF4-FFF2-40B4-BE49-F238E27FC236}">
                    <a16:creationId xmlns:a16="http://schemas.microsoft.com/office/drawing/2014/main" id="{C654A6EE-1B44-40B6-A2CB-14F0A650094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316373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</p:grpSp>
      <p:grpSp>
        <p:nvGrpSpPr>
          <p:cNvPr id="90" name="千图PPT彼岸天：ID 8661124库_组合 105">
            <a:extLst>
              <a:ext uri="{FF2B5EF4-FFF2-40B4-BE49-F238E27FC236}">
                <a16:creationId xmlns:a16="http://schemas.microsoft.com/office/drawing/2014/main" id="{01892838-0D1D-4EBC-AE0D-F23804EA4AB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396413" y="3262873"/>
            <a:ext cx="4386351" cy="535509"/>
            <a:chOff x="1396413" y="3262873"/>
            <a:chExt cx="4386351" cy="535509"/>
          </a:xfrm>
        </p:grpSpPr>
        <p:grpSp>
          <p:nvGrpSpPr>
            <p:cNvPr id="91" name="Group 106">
              <a:extLst>
                <a:ext uri="{FF2B5EF4-FFF2-40B4-BE49-F238E27FC236}">
                  <a16:creationId xmlns:a16="http://schemas.microsoft.com/office/drawing/2014/main" id="{063AE908-20A9-424F-895B-0872CEE6BDEC}"/>
                </a:ext>
              </a:extLst>
            </p:cNvPr>
            <p:cNvGrpSpPr/>
            <p:nvPr/>
          </p:nvGrpSpPr>
          <p:grpSpPr>
            <a:xfrm>
              <a:off x="1396413" y="3262873"/>
              <a:ext cx="535369" cy="535509"/>
              <a:chOff x="1396413" y="3283279"/>
              <a:chExt cx="535369" cy="535509"/>
            </a:xfrm>
          </p:grpSpPr>
          <p:sp>
            <p:nvSpPr>
              <p:cNvPr id="95" name="Rectangle: Rounded Corners 107">
                <a:extLst>
                  <a:ext uri="{FF2B5EF4-FFF2-40B4-BE49-F238E27FC236}">
                    <a16:creationId xmlns:a16="http://schemas.microsoft.com/office/drawing/2014/main" id="{A244D46E-EA72-4510-B1AA-994D9E9D65C2}"/>
                  </a:ext>
                </a:extLst>
              </p:cNvPr>
              <p:cNvSpPr/>
              <p:nvPr/>
            </p:nvSpPr>
            <p:spPr>
              <a:xfrm>
                <a:off x="1396413" y="3283279"/>
                <a:ext cx="535369" cy="535509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: Shape 108">
                <a:extLst>
                  <a:ext uri="{FF2B5EF4-FFF2-40B4-BE49-F238E27FC236}">
                    <a16:creationId xmlns:a16="http://schemas.microsoft.com/office/drawing/2014/main" id="{A31CA19C-2058-4F98-9C42-4A0CD2BC6C7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08234" y="3380118"/>
                <a:ext cx="321461" cy="35369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4921"/>
                    </a:moveTo>
                    <a:lnTo>
                      <a:pt x="21599" y="5871"/>
                    </a:lnTo>
                    <a:cubicBezTo>
                      <a:pt x="21192" y="6052"/>
                      <a:pt x="20518" y="6202"/>
                      <a:pt x="19564" y="6320"/>
                    </a:cubicBezTo>
                    <a:cubicBezTo>
                      <a:pt x="18617" y="6436"/>
                      <a:pt x="17593" y="6522"/>
                      <a:pt x="16494" y="6579"/>
                    </a:cubicBezTo>
                    <a:cubicBezTo>
                      <a:pt x="15398" y="6643"/>
                      <a:pt x="14330" y="6677"/>
                      <a:pt x="13290" y="6683"/>
                    </a:cubicBezTo>
                    <a:cubicBezTo>
                      <a:pt x="12253" y="6692"/>
                      <a:pt x="11427" y="6698"/>
                      <a:pt x="10808" y="6698"/>
                    </a:cubicBezTo>
                    <a:cubicBezTo>
                      <a:pt x="10200" y="6698"/>
                      <a:pt x="9374" y="6692"/>
                      <a:pt x="8326" y="6683"/>
                    </a:cubicBezTo>
                    <a:cubicBezTo>
                      <a:pt x="7276" y="6677"/>
                      <a:pt x="6204" y="6643"/>
                      <a:pt x="5105" y="6579"/>
                    </a:cubicBezTo>
                    <a:cubicBezTo>
                      <a:pt x="4009" y="6522"/>
                      <a:pt x="2993" y="6436"/>
                      <a:pt x="2053" y="6326"/>
                    </a:cubicBezTo>
                    <a:cubicBezTo>
                      <a:pt x="1116" y="6214"/>
                      <a:pt x="442" y="6064"/>
                      <a:pt x="34" y="5871"/>
                    </a:cubicBezTo>
                    <a:cubicBezTo>
                      <a:pt x="10" y="5724"/>
                      <a:pt x="0" y="5566"/>
                      <a:pt x="0" y="5393"/>
                    </a:cubicBezTo>
                    <a:lnTo>
                      <a:pt x="0" y="4921"/>
                    </a:lnTo>
                    <a:lnTo>
                      <a:pt x="0" y="4423"/>
                    </a:lnTo>
                    <a:cubicBezTo>
                      <a:pt x="0" y="4258"/>
                      <a:pt x="10" y="4092"/>
                      <a:pt x="34" y="3924"/>
                    </a:cubicBezTo>
                    <a:cubicBezTo>
                      <a:pt x="307" y="3801"/>
                      <a:pt x="701" y="3688"/>
                      <a:pt x="1213" y="3602"/>
                    </a:cubicBezTo>
                    <a:cubicBezTo>
                      <a:pt x="1717" y="3516"/>
                      <a:pt x="2257" y="3444"/>
                      <a:pt x="2830" y="3389"/>
                    </a:cubicBezTo>
                    <a:cubicBezTo>
                      <a:pt x="3404" y="3334"/>
                      <a:pt x="3971" y="3294"/>
                      <a:pt x="4528" y="3265"/>
                    </a:cubicBezTo>
                    <a:cubicBezTo>
                      <a:pt x="5084" y="3239"/>
                      <a:pt x="5516" y="3213"/>
                      <a:pt x="5827" y="3196"/>
                    </a:cubicBezTo>
                    <a:cubicBezTo>
                      <a:pt x="5737" y="2444"/>
                      <a:pt x="5800" y="1857"/>
                      <a:pt x="6017" y="1431"/>
                    </a:cubicBezTo>
                    <a:cubicBezTo>
                      <a:pt x="6232" y="1010"/>
                      <a:pt x="6560" y="693"/>
                      <a:pt x="7003" y="489"/>
                    </a:cubicBezTo>
                    <a:cubicBezTo>
                      <a:pt x="7441" y="282"/>
                      <a:pt x="7984" y="146"/>
                      <a:pt x="8631" y="86"/>
                    </a:cubicBezTo>
                    <a:cubicBezTo>
                      <a:pt x="9280" y="28"/>
                      <a:pt x="9999" y="0"/>
                      <a:pt x="10808" y="0"/>
                    </a:cubicBezTo>
                    <a:cubicBezTo>
                      <a:pt x="11417" y="0"/>
                      <a:pt x="12021" y="11"/>
                      <a:pt x="12619" y="40"/>
                    </a:cubicBezTo>
                    <a:cubicBezTo>
                      <a:pt x="13221" y="69"/>
                      <a:pt x="13757" y="164"/>
                      <a:pt x="14234" y="319"/>
                    </a:cubicBezTo>
                    <a:cubicBezTo>
                      <a:pt x="14707" y="483"/>
                      <a:pt x="15084" y="734"/>
                      <a:pt x="15367" y="1074"/>
                    </a:cubicBezTo>
                    <a:cubicBezTo>
                      <a:pt x="15647" y="1413"/>
                      <a:pt x="15789" y="1894"/>
                      <a:pt x="15789" y="2519"/>
                    </a:cubicBezTo>
                    <a:lnTo>
                      <a:pt x="15789" y="2850"/>
                    </a:lnTo>
                    <a:cubicBezTo>
                      <a:pt x="15789" y="2963"/>
                      <a:pt x="15775" y="3078"/>
                      <a:pt x="15758" y="3196"/>
                    </a:cubicBezTo>
                    <a:cubicBezTo>
                      <a:pt x="16076" y="3213"/>
                      <a:pt x="16511" y="3239"/>
                      <a:pt x="17061" y="3265"/>
                    </a:cubicBezTo>
                    <a:cubicBezTo>
                      <a:pt x="17611" y="3294"/>
                      <a:pt x="18178" y="3334"/>
                      <a:pt x="18758" y="3389"/>
                    </a:cubicBezTo>
                    <a:cubicBezTo>
                      <a:pt x="19335" y="3443"/>
                      <a:pt x="19885" y="3515"/>
                      <a:pt x="20404" y="3602"/>
                    </a:cubicBezTo>
                    <a:cubicBezTo>
                      <a:pt x="20922" y="3688"/>
                      <a:pt x="21323" y="3801"/>
                      <a:pt x="21596" y="3924"/>
                    </a:cubicBezTo>
                    <a:lnTo>
                      <a:pt x="21596" y="4921"/>
                    </a:lnTo>
                    <a:close/>
                    <a:moveTo>
                      <a:pt x="10812" y="8296"/>
                    </a:moveTo>
                    <a:cubicBezTo>
                      <a:pt x="12236" y="8278"/>
                      <a:pt x="13656" y="8250"/>
                      <a:pt x="15080" y="8215"/>
                    </a:cubicBezTo>
                    <a:cubicBezTo>
                      <a:pt x="16501" y="8178"/>
                      <a:pt x="17925" y="8088"/>
                      <a:pt x="19353" y="7939"/>
                    </a:cubicBezTo>
                    <a:lnTo>
                      <a:pt x="19353" y="19477"/>
                    </a:lnTo>
                    <a:cubicBezTo>
                      <a:pt x="19353" y="20056"/>
                      <a:pt x="19107" y="20557"/>
                      <a:pt x="18620" y="20972"/>
                    </a:cubicBezTo>
                    <a:cubicBezTo>
                      <a:pt x="18133" y="21392"/>
                      <a:pt x="17542" y="21599"/>
                      <a:pt x="16847" y="21599"/>
                    </a:cubicBezTo>
                    <a:lnTo>
                      <a:pt x="4752" y="21599"/>
                    </a:lnTo>
                    <a:cubicBezTo>
                      <a:pt x="4058" y="21599"/>
                      <a:pt x="3460" y="21395"/>
                      <a:pt x="2955" y="20977"/>
                    </a:cubicBezTo>
                    <a:cubicBezTo>
                      <a:pt x="2450" y="20569"/>
                      <a:pt x="2201" y="20068"/>
                      <a:pt x="2201" y="19477"/>
                    </a:cubicBezTo>
                    <a:lnTo>
                      <a:pt x="2201" y="7939"/>
                    </a:lnTo>
                    <a:cubicBezTo>
                      <a:pt x="3560" y="8088"/>
                      <a:pt x="4904" y="8183"/>
                      <a:pt x="6239" y="8229"/>
                    </a:cubicBezTo>
                    <a:cubicBezTo>
                      <a:pt x="7576" y="8273"/>
                      <a:pt x="8917" y="8296"/>
                      <a:pt x="10276" y="8296"/>
                    </a:cubicBezTo>
                    <a:lnTo>
                      <a:pt x="10812" y="8296"/>
                    </a:lnTo>
                    <a:close/>
                    <a:moveTo>
                      <a:pt x="6923" y="10395"/>
                    </a:moveTo>
                    <a:cubicBezTo>
                      <a:pt x="6923" y="10248"/>
                      <a:pt x="6857" y="10119"/>
                      <a:pt x="6733" y="10015"/>
                    </a:cubicBezTo>
                    <a:cubicBezTo>
                      <a:pt x="6605" y="9908"/>
                      <a:pt x="6453" y="9854"/>
                      <a:pt x="6277" y="9854"/>
                    </a:cubicBezTo>
                    <a:lnTo>
                      <a:pt x="5630" y="9854"/>
                    </a:lnTo>
                    <a:cubicBezTo>
                      <a:pt x="5450" y="9854"/>
                      <a:pt x="5305" y="9908"/>
                      <a:pt x="5191" y="10015"/>
                    </a:cubicBezTo>
                    <a:cubicBezTo>
                      <a:pt x="5074" y="10119"/>
                      <a:pt x="5015" y="10248"/>
                      <a:pt x="5015" y="10395"/>
                    </a:cubicBezTo>
                    <a:lnTo>
                      <a:pt x="5015" y="18858"/>
                    </a:lnTo>
                    <a:cubicBezTo>
                      <a:pt x="5015" y="19005"/>
                      <a:pt x="5074" y="19126"/>
                      <a:pt x="5191" y="19224"/>
                    </a:cubicBezTo>
                    <a:cubicBezTo>
                      <a:pt x="5305" y="19319"/>
                      <a:pt x="5450" y="19368"/>
                      <a:pt x="5630" y="19368"/>
                    </a:cubicBezTo>
                    <a:lnTo>
                      <a:pt x="6277" y="19368"/>
                    </a:lnTo>
                    <a:cubicBezTo>
                      <a:pt x="6453" y="19368"/>
                      <a:pt x="6605" y="19319"/>
                      <a:pt x="6733" y="19230"/>
                    </a:cubicBezTo>
                    <a:cubicBezTo>
                      <a:pt x="6857" y="19137"/>
                      <a:pt x="6923" y="19014"/>
                      <a:pt x="6923" y="18858"/>
                    </a:cubicBezTo>
                    <a:lnTo>
                      <a:pt x="6923" y="10395"/>
                    </a:lnTo>
                    <a:close/>
                    <a:moveTo>
                      <a:pt x="8416" y="3141"/>
                    </a:moveTo>
                    <a:cubicBezTo>
                      <a:pt x="10006" y="3121"/>
                      <a:pt x="11607" y="3121"/>
                      <a:pt x="13231" y="3141"/>
                    </a:cubicBezTo>
                    <a:cubicBezTo>
                      <a:pt x="13231" y="3032"/>
                      <a:pt x="13242" y="2925"/>
                      <a:pt x="13266" y="2819"/>
                    </a:cubicBezTo>
                    <a:cubicBezTo>
                      <a:pt x="13286" y="2712"/>
                      <a:pt x="13286" y="2611"/>
                      <a:pt x="13266" y="2519"/>
                    </a:cubicBezTo>
                    <a:lnTo>
                      <a:pt x="13266" y="2315"/>
                    </a:lnTo>
                    <a:cubicBezTo>
                      <a:pt x="12879" y="2222"/>
                      <a:pt x="12471" y="2171"/>
                      <a:pt x="12042" y="2162"/>
                    </a:cubicBezTo>
                    <a:cubicBezTo>
                      <a:pt x="11610" y="2153"/>
                      <a:pt x="11202" y="2148"/>
                      <a:pt x="10819" y="2148"/>
                    </a:cubicBezTo>
                    <a:cubicBezTo>
                      <a:pt x="10411" y="2148"/>
                      <a:pt x="9996" y="2153"/>
                      <a:pt x="9574" y="2162"/>
                    </a:cubicBezTo>
                    <a:cubicBezTo>
                      <a:pt x="9149" y="2171"/>
                      <a:pt x="8741" y="2222"/>
                      <a:pt x="8354" y="2315"/>
                    </a:cubicBezTo>
                    <a:lnTo>
                      <a:pt x="8354" y="2519"/>
                    </a:lnTo>
                    <a:cubicBezTo>
                      <a:pt x="8354" y="2611"/>
                      <a:pt x="8357" y="2715"/>
                      <a:pt x="8371" y="2824"/>
                    </a:cubicBezTo>
                    <a:cubicBezTo>
                      <a:pt x="8375" y="2937"/>
                      <a:pt x="8392" y="3040"/>
                      <a:pt x="8416" y="3141"/>
                    </a:cubicBezTo>
                    <a:moveTo>
                      <a:pt x="11769" y="10395"/>
                    </a:moveTo>
                    <a:cubicBezTo>
                      <a:pt x="11769" y="10248"/>
                      <a:pt x="11707" y="10119"/>
                      <a:pt x="11582" y="10015"/>
                    </a:cubicBezTo>
                    <a:cubicBezTo>
                      <a:pt x="11451" y="9908"/>
                      <a:pt x="11299" y="9854"/>
                      <a:pt x="11123" y="9854"/>
                    </a:cubicBezTo>
                    <a:lnTo>
                      <a:pt x="10476" y="9854"/>
                    </a:lnTo>
                    <a:cubicBezTo>
                      <a:pt x="10300" y="9854"/>
                      <a:pt x="10151" y="9908"/>
                      <a:pt x="10037" y="10015"/>
                    </a:cubicBezTo>
                    <a:cubicBezTo>
                      <a:pt x="9923" y="10119"/>
                      <a:pt x="9865" y="10248"/>
                      <a:pt x="9865" y="10395"/>
                    </a:cubicBezTo>
                    <a:lnTo>
                      <a:pt x="9865" y="18858"/>
                    </a:lnTo>
                    <a:cubicBezTo>
                      <a:pt x="9865" y="19005"/>
                      <a:pt x="9920" y="19126"/>
                      <a:pt x="10030" y="19224"/>
                    </a:cubicBezTo>
                    <a:cubicBezTo>
                      <a:pt x="10141" y="19319"/>
                      <a:pt x="10286" y="19368"/>
                      <a:pt x="10476" y="19368"/>
                    </a:cubicBezTo>
                    <a:lnTo>
                      <a:pt x="11123" y="19368"/>
                    </a:lnTo>
                    <a:cubicBezTo>
                      <a:pt x="11299" y="19368"/>
                      <a:pt x="11451" y="19319"/>
                      <a:pt x="11582" y="19230"/>
                    </a:cubicBezTo>
                    <a:cubicBezTo>
                      <a:pt x="11707" y="19137"/>
                      <a:pt x="11769" y="19014"/>
                      <a:pt x="11769" y="18858"/>
                    </a:cubicBezTo>
                    <a:lnTo>
                      <a:pt x="11769" y="10395"/>
                    </a:lnTo>
                    <a:close/>
                    <a:moveTo>
                      <a:pt x="14683" y="18858"/>
                    </a:moveTo>
                    <a:cubicBezTo>
                      <a:pt x="14683" y="19005"/>
                      <a:pt x="14745" y="19126"/>
                      <a:pt x="14866" y="19224"/>
                    </a:cubicBezTo>
                    <a:cubicBezTo>
                      <a:pt x="14987" y="19319"/>
                      <a:pt x="15143" y="19368"/>
                      <a:pt x="15333" y="19368"/>
                    </a:cubicBezTo>
                    <a:lnTo>
                      <a:pt x="15979" y="19368"/>
                    </a:lnTo>
                    <a:cubicBezTo>
                      <a:pt x="16155" y="19368"/>
                      <a:pt x="16308" y="19319"/>
                      <a:pt x="16432" y="19230"/>
                    </a:cubicBezTo>
                    <a:cubicBezTo>
                      <a:pt x="16560" y="19137"/>
                      <a:pt x="16629" y="19014"/>
                      <a:pt x="16629" y="18858"/>
                    </a:cubicBezTo>
                    <a:lnTo>
                      <a:pt x="16629" y="10395"/>
                    </a:lnTo>
                    <a:cubicBezTo>
                      <a:pt x="16629" y="10248"/>
                      <a:pt x="16560" y="10119"/>
                      <a:pt x="16432" y="10015"/>
                    </a:cubicBezTo>
                    <a:cubicBezTo>
                      <a:pt x="16308" y="9908"/>
                      <a:pt x="16155" y="9854"/>
                      <a:pt x="15979" y="9854"/>
                    </a:cubicBezTo>
                    <a:lnTo>
                      <a:pt x="15333" y="9854"/>
                    </a:lnTo>
                    <a:cubicBezTo>
                      <a:pt x="15153" y="9854"/>
                      <a:pt x="15001" y="9908"/>
                      <a:pt x="14877" y="10015"/>
                    </a:cubicBezTo>
                    <a:cubicBezTo>
                      <a:pt x="14752" y="10119"/>
                      <a:pt x="14683" y="10248"/>
                      <a:pt x="14683" y="10395"/>
                    </a:cubicBezTo>
                    <a:lnTo>
                      <a:pt x="14683" y="188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2" name="Group 109">
              <a:extLst>
                <a:ext uri="{FF2B5EF4-FFF2-40B4-BE49-F238E27FC236}">
                  <a16:creationId xmlns:a16="http://schemas.microsoft.com/office/drawing/2014/main" id="{8C8269E3-2EE0-4F36-AFF4-429CE9FFDFAD}"/>
                </a:ext>
              </a:extLst>
            </p:cNvPr>
            <p:cNvGrpSpPr/>
            <p:nvPr/>
          </p:nvGrpSpPr>
          <p:grpSpPr>
            <a:xfrm>
              <a:off x="1931782" y="3279035"/>
              <a:ext cx="3850982" cy="503184"/>
              <a:chOff x="4410146" y="3865260"/>
              <a:chExt cx="2475841" cy="586866"/>
            </a:xfrm>
          </p:grpSpPr>
          <p:sp>
            <p:nvSpPr>
              <p:cNvPr id="93" name="TextBox 110">
                <a:extLst>
                  <a:ext uri="{FF2B5EF4-FFF2-40B4-BE49-F238E27FC236}">
                    <a16:creationId xmlns:a16="http://schemas.microsoft.com/office/drawing/2014/main" id="{2A9B4855-2CA7-40B7-BF9F-CFBC0F2864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94" name="TextBox 111">
                <a:extLst>
                  <a:ext uri="{FF2B5EF4-FFF2-40B4-BE49-F238E27FC236}">
                    <a16:creationId xmlns:a16="http://schemas.microsoft.com/office/drawing/2014/main" id="{207C07DE-9746-4C43-8D88-FBBDEF5A66C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316373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</p:grpSp>
      <p:grpSp>
        <p:nvGrpSpPr>
          <p:cNvPr id="97" name="千图PPT彼岸天：ID 8661124库_组合 107">
            <a:extLst>
              <a:ext uri="{FF2B5EF4-FFF2-40B4-BE49-F238E27FC236}">
                <a16:creationId xmlns:a16="http://schemas.microsoft.com/office/drawing/2014/main" id="{D66099FE-22B3-4DBD-8651-DF1F9E3B401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96413" y="4884704"/>
            <a:ext cx="4386351" cy="535509"/>
            <a:chOff x="1396413" y="4884704"/>
            <a:chExt cx="4386351" cy="535509"/>
          </a:xfrm>
        </p:grpSpPr>
        <p:grpSp>
          <p:nvGrpSpPr>
            <p:cNvPr id="98" name="Group 112">
              <a:extLst>
                <a:ext uri="{FF2B5EF4-FFF2-40B4-BE49-F238E27FC236}">
                  <a16:creationId xmlns:a16="http://schemas.microsoft.com/office/drawing/2014/main" id="{9AEDB130-DA40-41DF-8809-61E05B971035}"/>
                </a:ext>
              </a:extLst>
            </p:cNvPr>
            <p:cNvGrpSpPr/>
            <p:nvPr/>
          </p:nvGrpSpPr>
          <p:grpSpPr>
            <a:xfrm>
              <a:off x="1396413" y="4884704"/>
              <a:ext cx="535369" cy="535509"/>
              <a:chOff x="1396413" y="4849489"/>
              <a:chExt cx="535369" cy="535509"/>
            </a:xfrm>
          </p:grpSpPr>
          <p:sp>
            <p:nvSpPr>
              <p:cNvPr id="102" name="Rectangle: Rounded Corners 113">
                <a:extLst>
                  <a:ext uri="{FF2B5EF4-FFF2-40B4-BE49-F238E27FC236}">
                    <a16:creationId xmlns:a16="http://schemas.microsoft.com/office/drawing/2014/main" id="{96A223A2-05A4-46CF-9073-7BD2DCC22CC7}"/>
                  </a:ext>
                </a:extLst>
              </p:cNvPr>
              <p:cNvSpPr/>
              <p:nvPr/>
            </p:nvSpPr>
            <p:spPr>
              <a:xfrm>
                <a:off x="1396413" y="4849489"/>
                <a:ext cx="535369" cy="535509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114">
                <a:extLst>
                  <a:ext uri="{FF2B5EF4-FFF2-40B4-BE49-F238E27FC236}">
                    <a16:creationId xmlns:a16="http://schemas.microsoft.com/office/drawing/2014/main" id="{B3FC3CC6-7500-4EE6-87AB-61AB217741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13028" y="4949042"/>
                <a:ext cx="305754" cy="336417"/>
              </a:xfrm>
              <a:custGeom>
                <a:avLst/>
                <a:gdLst>
                  <a:gd name="T0" fmla="+- 0 10795 54"/>
                  <a:gd name="T1" fmla="*/ T0 w 21483"/>
                  <a:gd name="T2" fmla="*/ 10800 h 21600"/>
                  <a:gd name="T3" fmla="+- 0 10795 54"/>
                  <a:gd name="T4" fmla="*/ T3 w 21483"/>
                  <a:gd name="T5" fmla="*/ 10800 h 21600"/>
                  <a:gd name="T6" fmla="+- 0 10795 54"/>
                  <a:gd name="T7" fmla="*/ T6 w 21483"/>
                  <a:gd name="T8" fmla="*/ 10800 h 21600"/>
                  <a:gd name="T9" fmla="+- 0 10795 54"/>
                  <a:gd name="T10" fmla="*/ T9 w 2148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483" h="21600">
                    <a:moveTo>
                      <a:pt x="20490" y="581"/>
                    </a:moveTo>
                    <a:cubicBezTo>
                      <a:pt x="20984" y="1781"/>
                      <a:pt x="21295" y="3048"/>
                      <a:pt x="21421" y="4387"/>
                    </a:cubicBezTo>
                    <a:cubicBezTo>
                      <a:pt x="21545" y="5722"/>
                      <a:pt x="21482" y="7179"/>
                      <a:pt x="21220" y="8744"/>
                    </a:cubicBezTo>
                    <a:cubicBezTo>
                      <a:pt x="20549" y="13134"/>
                      <a:pt x="18385" y="16469"/>
                      <a:pt x="14732" y="18748"/>
                    </a:cubicBezTo>
                    <a:cubicBezTo>
                      <a:pt x="13010" y="19857"/>
                      <a:pt x="11265" y="20408"/>
                      <a:pt x="9505" y="20408"/>
                    </a:cubicBezTo>
                    <a:cubicBezTo>
                      <a:pt x="8354" y="20408"/>
                      <a:pt x="7208" y="20165"/>
                      <a:pt x="6064" y="19682"/>
                    </a:cubicBezTo>
                    <a:cubicBezTo>
                      <a:pt x="5893" y="19609"/>
                      <a:pt x="5725" y="19519"/>
                      <a:pt x="5556" y="19411"/>
                    </a:cubicBezTo>
                    <a:cubicBezTo>
                      <a:pt x="5388" y="19301"/>
                      <a:pt x="5221" y="19191"/>
                      <a:pt x="5058" y="19075"/>
                    </a:cubicBezTo>
                    <a:cubicBezTo>
                      <a:pt x="4840" y="18928"/>
                      <a:pt x="4625" y="18790"/>
                      <a:pt x="4414" y="18660"/>
                    </a:cubicBezTo>
                    <a:cubicBezTo>
                      <a:pt x="4199" y="18527"/>
                      <a:pt x="4017" y="18465"/>
                      <a:pt x="3857" y="18465"/>
                    </a:cubicBezTo>
                    <a:cubicBezTo>
                      <a:pt x="3785" y="18485"/>
                      <a:pt x="3698" y="18561"/>
                      <a:pt x="3598" y="18700"/>
                    </a:cubicBezTo>
                    <a:cubicBezTo>
                      <a:pt x="3497" y="18841"/>
                      <a:pt x="3392" y="18996"/>
                      <a:pt x="3287" y="19174"/>
                    </a:cubicBezTo>
                    <a:cubicBezTo>
                      <a:pt x="3184" y="19349"/>
                      <a:pt x="3085" y="19536"/>
                      <a:pt x="2989" y="19728"/>
                    </a:cubicBezTo>
                    <a:cubicBezTo>
                      <a:pt x="2898" y="19922"/>
                      <a:pt x="2821" y="20072"/>
                      <a:pt x="2760" y="20179"/>
                    </a:cubicBezTo>
                    <a:cubicBezTo>
                      <a:pt x="2655" y="20388"/>
                      <a:pt x="2557" y="20575"/>
                      <a:pt x="2463" y="20741"/>
                    </a:cubicBezTo>
                    <a:cubicBezTo>
                      <a:pt x="2372" y="20908"/>
                      <a:pt x="2285" y="21055"/>
                      <a:pt x="2213" y="21182"/>
                    </a:cubicBezTo>
                    <a:cubicBezTo>
                      <a:pt x="2025" y="21461"/>
                      <a:pt x="1787" y="21599"/>
                      <a:pt x="1494" y="21599"/>
                    </a:cubicBezTo>
                    <a:lnTo>
                      <a:pt x="1450" y="21599"/>
                    </a:lnTo>
                    <a:cubicBezTo>
                      <a:pt x="1235" y="21583"/>
                      <a:pt x="1050" y="21526"/>
                      <a:pt x="895" y="21433"/>
                    </a:cubicBezTo>
                    <a:cubicBezTo>
                      <a:pt x="743" y="21334"/>
                      <a:pt x="617" y="21224"/>
                      <a:pt x="521" y="21097"/>
                    </a:cubicBezTo>
                    <a:cubicBezTo>
                      <a:pt x="425" y="20975"/>
                      <a:pt x="348" y="20846"/>
                      <a:pt x="292" y="20716"/>
                    </a:cubicBezTo>
                    <a:cubicBezTo>
                      <a:pt x="236" y="20586"/>
                      <a:pt x="198" y="20484"/>
                      <a:pt x="184" y="20408"/>
                    </a:cubicBezTo>
                    <a:cubicBezTo>
                      <a:pt x="-17" y="20077"/>
                      <a:pt x="-54" y="19724"/>
                      <a:pt x="74" y="19355"/>
                    </a:cubicBezTo>
                    <a:cubicBezTo>
                      <a:pt x="222" y="18877"/>
                      <a:pt x="430" y="18479"/>
                      <a:pt x="699" y="18152"/>
                    </a:cubicBezTo>
                    <a:cubicBezTo>
                      <a:pt x="970" y="17827"/>
                      <a:pt x="1235" y="17536"/>
                      <a:pt x="1494" y="17276"/>
                    </a:cubicBezTo>
                    <a:cubicBezTo>
                      <a:pt x="1712" y="17068"/>
                      <a:pt x="1901" y="16873"/>
                      <a:pt x="2061" y="16692"/>
                    </a:cubicBezTo>
                    <a:cubicBezTo>
                      <a:pt x="2222" y="16511"/>
                      <a:pt x="2325" y="16319"/>
                      <a:pt x="2367" y="16113"/>
                    </a:cubicBezTo>
                    <a:cubicBezTo>
                      <a:pt x="2383" y="16057"/>
                      <a:pt x="2383" y="16003"/>
                      <a:pt x="2367" y="15949"/>
                    </a:cubicBezTo>
                    <a:cubicBezTo>
                      <a:pt x="2353" y="15899"/>
                      <a:pt x="2318" y="15783"/>
                      <a:pt x="2257" y="15611"/>
                    </a:cubicBezTo>
                    <a:cubicBezTo>
                      <a:pt x="2213" y="15503"/>
                      <a:pt x="2168" y="15379"/>
                      <a:pt x="2128" y="15241"/>
                    </a:cubicBezTo>
                    <a:cubicBezTo>
                      <a:pt x="2086" y="15100"/>
                      <a:pt x="2051" y="14941"/>
                      <a:pt x="2021" y="14761"/>
                    </a:cubicBezTo>
                    <a:cubicBezTo>
                      <a:pt x="1836" y="13321"/>
                      <a:pt x="1883" y="11988"/>
                      <a:pt x="2166" y="10774"/>
                    </a:cubicBezTo>
                    <a:cubicBezTo>
                      <a:pt x="2449" y="9557"/>
                      <a:pt x="2898" y="8464"/>
                      <a:pt x="3509" y="7493"/>
                    </a:cubicBezTo>
                    <a:cubicBezTo>
                      <a:pt x="4122" y="6527"/>
                      <a:pt x="4852" y="5689"/>
                      <a:pt x="5694" y="4986"/>
                    </a:cubicBezTo>
                    <a:cubicBezTo>
                      <a:pt x="6539" y="4283"/>
                      <a:pt x="7416" y="3741"/>
                      <a:pt x="8326" y="3351"/>
                    </a:cubicBezTo>
                    <a:cubicBezTo>
                      <a:pt x="8939" y="3091"/>
                      <a:pt x="9611" y="2939"/>
                      <a:pt x="10336" y="2894"/>
                    </a:cubicBezTo>
                    <a:cubicBezTo>
                      <a:pt x="11066" y="2848"/>
                      <a:pt x="11826" y="2817"/>
                      <a:pt x="12617" y="2798"/>
                    </a:cubicBezTo>
                    <a:cubicBezTo>
                      <a:pt x="13073" y="2798"/>
                      <a:pt x="13546" y="2789"/>
                      <a:pt x="14037" y="2772"/>
                    </a:cubicBezTo>
                    <a:cubicBezTo>
                      <a:pt x="14531" y="2752"/>
                      <a:pt x="15008" y="2704"/>
                      <a:pt x="15469" y="2623"/>
                    </a:cubicBezTo>
                    <a:cubicBezTo>
                      <a:pt x="15926" y="2541"/>
                      <a:pt x="16351" y="2414"/>
                      <a:pt x="16740" y="2239"/>
                    </a:cubicBezTo>
                    <a:cubicBezTo>
                      <a:pt x="17128" y="2064"/>
                      <a:pt x="17446" y="1815"/>
                      <a:pt x="17692" y="1499"/>
                    </a:cubicBezTo>
                    <a:cubicBezTo>
                      <a:pt x="17839" y="1321"/>
                      <a:pt x="17984" y="1135"/>
                      <a:pt x="18125" y="948"/>
                    </a:cubicBezTo>
                    <a:cubicBezTo>
                      <a:pt x="18261" y="756"/>
                      <a:pt x="18403" y="595"/>
                      <a:pt x="18548" y="460"/>
                    </a:cubicBezTo>
                    <a:cubicBezTo>
                      <a:pt x="18696" y="324"/>
                      <a:pt x="18855" y="214"/>
                      <a:pt x="19028" y="129"/>
                    </a:cubicBezTo>
                    <a:cubicBezTo>
                      <a:pt x="19206" y="42"/>
                      <a:pt x="19423" y="0"/>
                      <a:pt x="19688" y="0"/>
                    </a:cubicBezTo>
                    <a:cubicBezTo>
                      <a:pt x="19856" y="0"/>
                      <a:pt x="20015" y="50"/>
                      <a:pt x="20163" y="155"/>
                    </a:cubicBezTo>
                    <a:cubicBezTo>
                      <a:pt x="20308" y="261"/>
                      <a:pt x="20418" y="400"/>
                      <a:pt x="20490" y="581"/>
                    </a:cubicBezTo>
                    <a:moveTo>
                      <a:pt x="15350" y="9977"/>
                    </a:moveTo>
                    <a:cubicBezTo>
                      <a:pt x="15596" y="10017"/>
                      <a:pt x="15811" y="9927"/>
                      <a:pt x="15993" y="9712"/>
                    </a:cubicBezTo>
                    <a:cubicBezTo>
                      <a:pt x="16178" y="9503"/>
                      <a:pt x="16276" y="9249"/>
                      <a:pt x="16291" y="8953"/>
                    </a:cubicBezTo>
                    <a:cubicBezTo>
                      <a:pt x="16305" y="8636"/>
                      <a:pt x="16230" y="8374"/>
                      <a:pt x="16064" y="8159"/>
                    </a:cubicBezTo>
                    <a:cubicBezTo>
                      <a:pt x="15893" y="7947"/>
                      <a:pt x="15680" y="7832"/>
                      <a:pt x="15418" y="7815"/>
                    </a:cubicBezTo>
                    <a:cubicBezTo>
                      <a:pt x="14321" y="7761"/>
                      <a:pt x="13284" y="7834"/>
                      <a:pt x="12315" y="8038"/>
                    </a:cubicBezTo>
                    <a:cubicBezTo>
                      <a:pt x="11344" y="8241"/>
                      <a:pt x="10425" y="8571"/>
                      <a:pt x="9550" y="9032"/>
                    </a:cubicBezTo>
                    <a:cubicBezTo>
                      <a:pt x="8673" y="9492"/>
                      <a:pt x="7842" y="10090"/>
                      <a:pt x="7046" y="10830"/>
                    </a:cubicBezTo>
                    <a:cubicBezTo>
                      <a:pt x="6249" y="11567"/>
                      <a:pt x="5479" y="12465"/>
                      <a:pt x="4732" y="13518"/>
                    </a:cubicBezTo>
                    <a:cubicBezTo>
                      <a:pt x="4562" y="13764"/>
                      <a:pt x="4482" y="14032"/>
                      <a:pt x="4496" y="14323"/>
                    </a:cubicBezTo>
                    <a:cubicBezTo>
                      <a:pt x="4510" y="14617"/>
                      <a:pt x="4620" y="14862"/>
                      <a:pt x="4821" y="15063"/>
                    </a:cubicBezTo>
                    <a:cubicBezTo>
                      <a:pt x="4971" y="15221"/>
                      <a:pt x="5163" y="15311"/>
                      <a:pt x="5392" y="15317"/>
                    </a:cubicBezTo>
                    <a:cubicBezTo>
                      <a:pt x="5668" y="15317"/>
                      <a:pt x="5900" y="15195"/>
                      <a:pt x="6087" y="14953"/>
                    </a:cubicBezTo>
                    <a:cubicBezTo>
                      <a:pt x="6759" y="14035"/>
                      <a:pt x="7435" y="13244"/>
                      <a:pt x="8116" y="12586"/>
                    </a:cubicBezTo>
                    <a:cubicBezTo>
                      <a:pt x="8794" y="11929"/>
                      <a:pt x="9510" y="11401"/>
                      <a:pt x="10259" y="11005"/>
                    </a:cubicBezTo>
                    <a:cubicBezTo>
                      <a:pt x="11010" y="10610"/>
                      <a:pt x="11801" y="10330"/>
                      <a:pt x="12636" y="10167"/>
                    </a:cubicBezTo>
                    <a:cubicBezTo>
                      <a:pt x="13467" y="10003"/>
                      <a:pt x="14372" y="9938"/>
                      <a:pt x="15350" y="997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Group 115">
              <a:extLst>
                <a:ext uri="{FF2B5EF4-FFF2-40B4-BE49-F238E27FC236}">
                  <a16:creationId xmlns:a16="http://schemas.microsoft.com/office/drawing/2014/main" id="{B542FAA5-EF20-4CB2-B129-2FE3F2115CFA}"/>
                </a:ext>
              </a:extLst>
            </p:cNvPr>
            <p:cNvGrpSpPr/>
            <p:nvPr/>
          </p:nvGrpSpPr>
          <p:grpSpPr>
            <a:xfrm>
              <a:off x="1931782" y="4900866"/>
              <a:ext cx="3850982" cy="503184"/>
              <a:chOff x="4410146" y="3865260"/>
              <a:chExt cx="2475841" cy="586866"/>
            </a:xfrm>
          </p:grpSpPr>
          <p:sp>
            <p:nvSpPr>
              <p:cNvPr id="100" name="TextBox 116">
                <a:extLst>
                  <a:ext uri="{FF2B5EF4-FFF2-40B4-BE49-F238E27FC236}">
                    <a16:creationId xmlns:a16="http://schemas.microsoft.com/office/drawing/2014/main" id="{7071D23A-F693-460C-B165-6FF4A417A6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101" name="TextBox 117">
                <a:extLst>
                  <a:ext uri="{FF2B5EF4-FFF2-40B4-BE49-F238E27FC236}">
                    <a16:creationId xmlns:a16="http://schemas.microsoft.com/office/drawing/2014/main" id="{388E0AB1-BD5B-4746-B4E4-A1E06FF8DF2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316373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</p:grpSp>
      <p:grpSp>
        <p:nvGrpSpPr>
          <p:cNvPr id="104" name="千图PPT彼岸天：ID 8661124库_组合 106">
            <a:extLst>
              <a:ext uri="{FF2B5EF4-FFF2-40B4-BE49-F238E27FC236}">
                <a16:creationId xmlns:a16="http://schemas.microsoft.com/office/drawing/2014/main" id="{992A0553-BB36-4DB4-BAA2-DB6F07F1C38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396413" y="4073789"/>
            <a:ext cx="4386351" cy="535509"/>
            <a:chOff x="1396413" y="4073789"/>
            <a:chExt cx="4386351" cy="535509"/>
          </a:xfrm>
        </p:grpSpPr>
        <p:grpSp>
          <p:nvGrpSpPr>
            <p:cNvPr id="105" name="Group 118">
              <a:extLst>
                <a:ext uri="{FF2B5EF4-FFF2-40B4-BE49-F238E27FC236}">
                  <a16:creationId xmlns:a16="http://schemas.microsoft.com/office/drawing/2014/main" id="{5D82E04A-B47D-4DAF-A41B-505B95FEE11A}"/>
                </a:ext>
              </a:extLst>
            </p:cNvPr>
            <p:cNvGrpSpPr/>
            <p:nvPr/>
          </p:nvGrpSpPr>
          <p:grpSpPr>
            <a:xfrm>
              <a:off x="1396413" y="4073789"/>
              <a:ext cx="535369" cy="535509"/>
              <a:chOff x="1396413" y="4079540"/>
              <a:chExt cx="535369" cy="535509"/>
            </a:xfrm>
          </p:grpSpPr>
          <p:sp>
            <p:nvSpPr>
              <p:cNvPr id="109" name="Rectangle: Rounded Corners 119">
                <a:extLst>
                  <a:ext uri="{FF2B5EF4-FFF2-40B4-BE49-F238E27FC236}">
                    <a16:creationId xmlns:a16="http://schemas.microsoft.com/office/drawing/2014/main" id="{C1E4F03B-4BAB-40E6-934C-C5AFD3AA9FEF}"/>
                  </a:ext>
                </a:extLst>
              </p:cNvPr>
              <p:cNvSpPr/>
              <p:nvPr/>
            </p:nvSpPr>
            <p:spPr>
              <a:xfrm>
                <a:off x="1396413" y="4079540"/>
                <a:ext cx="535369" cy="535509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120">
                <a:extLst>
                  <a:ext uri="{FF2B5EF4-FFF2-40B4-BE49-F238E27FC236}">
                    <a16:creationId xmlns:a16="http://schemas.microsoft.com/office/drawing/2014/main" id="{0A2CD86B-00C2-441E-BA90-17BE825DFD5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98777" y="4179783"/>
                <a:ext cx="330918" cy="350313"/>
              </a:xfrm>
              <a:custGeom>
                <a:avLst/>
                <a:gdLst>
                  <a:gd name="T0" fmla="*/ 995 w 1588"/>
                  <a:gd name="T1" fmla="*/ 870 h 1682"/>
                  <a:gd name="T2" fmla="*/ 1078 w 1588"/>
                  <a:gd name="T3" fmla="*/ 753 h 1682"/>
                  <a:gd name="T4" fmla="*/ 1463 w 1588"/>
                  <a:gd name="T5" fmla="*/ 661 h 1682"/>
                  <a:gd name="T6" fmla="*/ 1546 w 1588"/>
                  <a:gd name="T7" fmla="*/ 352 h 1682"/>
                  <a:gd name="T8" fmla="*/ 1346 w 1588"/>
                  <a:gd name="T9" fmla="*/ 527 h 1682"/>
                  <a:gd name="T10" fmla="*/ 1120 w 1588"/>
                  <a:gd name="T11" fmla="*/ 310 h 1682"/>
                  <a:gd name="T12" fmla="*/ 1296 w 1588"/>
                  <a:gd name="T13" fmla="*/ 101 h 1682"/>
                  <a:gd name="T14" fmla="*/ 995 w 1588"/>
                  <a:gd name="T15" fmla="*/ 184 h 1682"/>
                  <a:gd name="T16" fmla="*/ 894 w 1588"/>
                  <a:gd name="T17" fmla="*/ 577 h 1682"/>
                  <a:gd name="T18" fmla="*/ 501 w 1588"/>
                  <a:gd name="T19" fmla="*/ 452 h 1682"/>
                  <a:gd name="T20" fmla="*/ 501 w 1588"/>
                  <a:gd name="T21" fmla="*/ 427 h 1682"/>
                  <a:gd name="T22" fmla="*/ 493 w 1588"/>
                  <a:gd name="T23" fmla="*/ 0 h 1682"/>
                  <a:gd name="T24" fmla="*/ 250 w 1588"/>
                  <a:gd name="T25" fmla="*/ 285 h 1682"/>
                  <a:gd name="T26" fmla="*/ 175 w 1588"/>
                  <a:gd name="T27" fmla="*/ 393 h 1682"/>
                  <a:gd name="T28" fmla="*/ 150 w 1588"/>
                  <a:gd name="T29" fmla="*/ 427 h 1682"/>
                  <a:gd name="T30" fmla="*/ 117 w 1588"/>
                  <a:gd name="T31" fmla="*/ 477 h 1682"/>
                  <a:gd name="T32" fmla="*/ 100 w 1588"/>
                  <a:gd name="T33" fmla="*/ 502 h 1682"/>
                  <a:gd name="T34" fmla="*/ 66 w 1588"/>
                  <a:gd name="T35" fmla="*/ 586 h 1682"/>
                  <a:gd name="T36" fmla="*/ 58 w 1588"/>
                  <a:gd name="T37" fmla="*/ 611 h 1682"/>
                  <a:gd name="T38" fmla="*/ 50 w 1588"/>
                  <a:gd name="T39" fmla="*/ 678 h 1682"/>
                  <a:gd name="T40" fmla="*/ 41 w 1588"/>
                  <a:gd name="T41" fmla="*/ 728 h 1682"/>
                  <a:gd name="T42" fmla="*/ 41 w 1588"/>
                  <a:gd name="T43" fmla="*/ 744 h 1682"/>
                  <a:gd name="T44" fmla="*/ 50 w 1588"/>
                  <a:gd name="T45" fmla="*/ 778 h 1682"/>
                  <a:gd name="T46" fmla="*/ 58 w 1588"/>
                  <a:gd name="T47" fmla="*/ 811 h 1682"/>
                  <a:gd name="T48" fmla="*/ 100 w 1588"/>
                  <a:gd name="T49" fmla="*/ 878 h 1682"/>
                  <a:gd name="T50" fmla="*/ 125 w 1588"/>
                  <a:gd name="T51" fmla="*/ 853 h 1682"/>
                  <a:gd name="T52" fmla="*/ 133 w 1588"/>
                  <a:gd name="T53" fmla="*/ 795 h 1682"/>
                  <a:gd name="T54" fmla="*/ 142 w 1588"/>
                  <a:gd name="T55" fmla="*/ 770 h 1682"/>
                  <a:gd name="T56" fmla="*/ 150 w 1588"/>
                  <a:gd name="T57" fmla="*/ 753 h 1682"/>
                  <a:gd name="T58" fmla="*/ 167 w 1588"/>
                  <a:gd name="T59" fmla="*/ 720 h 1682"/>
                  <a:gd name="T60" fmla="*/ 183 w 1588"/>
                  <a:gd name="T61" fmla="*/ 694 h 1682"/>
                  <a:gd name="T62" fmla="*/ 200 w 1588"/>
                  <a:gd name="T63" fmla="*/ 669 h 1682"/>
                  <a:gd name="T64" fmla="*/ 225 w 1588"/>
                  <a:gd name="T65" fmla="*/ 644 h 1682"/>
                  <a:gd name="T66" fmla="*/ 250 w 1588"/>
                  <a:gd name="T67" fmla="*/ 619 h 1682"/>
                  <a:gd name="T68" fmla="*/ 267 w 1588"/>
                  <a:gd name="T69" fmla="*/ 611 h 1682"/>
                  <a:gd name="T70" fmla="*/ 301 w 1588"/>
                  <a:gd name="T71" fmla="*/ 594 h 1682"/>
                  <a:gd name="T72" fmla="*/ 326 w 1588"/>
                  <a:gd name="T73" fmla="*/ 577 h 1682"/>
                  <a:gd name="T74" fmla="*/ 342 w 1588"/>
                  <a:gd name="T75" fmla="*/ 569 h 1682"/>
                  <a:gd name="T76" fmla="*/ 359 w 1588"/>
                  <a:gd name="T77" fmla="*/ 586 h 1682"/>
                  <a:gd name="T78" fmla="*/ 75 w 1588"/>
                  <a:gd name="T79" fmla="*/ 1363 h 1682"/>
                  <a:gd name="T80" fmla="*/ 292 w 1588"/>
                  <a:gd name="T81" fmla="*/ 1581 h 1682"/>
                  <a:gd name="T82" fmla="*/ 777 w 1588"/>
                  <a:gd name="T83" fmla="*/ 1087 h 1682"/>
                  <a:gd name="T84" fmla="*/ 1530 w 1588"/>
                  <a:gd name="T85" fmla="*/ 1623 h 1682"/>
                  <a:gd name="T86" fmla="*/ 217 w 1588"/>
                  <a:gd name="T87" fmla="*/ 1522 h 1682"/>
                  <a:gd name="T88" fmla="*/ 133 w 1588"/>
                  <a:gd name="T89" fmla="*/ 1438 h 1682"/>
                  <a:gd name="T90" fmla="*/ 217 w 1588"/>
                  <a:gd name="T91" fmla="*/ 1522 h 1682"/>
                  <a:gd name="T92" fmla="*/ 217 w 1588"/>
                  <a:gd name="T93" fmla="*/ 1522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8" h="1682">
                    <a:moveTo>
                      <a:pt x="1530" y="1405"/>
                    </a:moveTo>
                    <a:cubicBezTo>
                      <a:pt x="995" y="870"/>
                      <a:pt x="995" y="870"/>
                      <a:pt x="995" y="870"/>
                    </a:cubicBezTo>
                    <a:cubicBezTo>
                      <a:pt x="995" y="862"/>
                      <a:pt x="986" y="862"/>
                      <a:pt x="978" y="853"/>
                    </a:cubicBezTo>
                    <a:cubicBezTo>
                      <a:pt x="1078" y="753"/>
                      <a:pt x="1078" y="753"/>
                      <a:pt x="1078" y="753"/>
                    </a:cubicBezTo>
                    <a:cubicBezTo>
                      <a:pt x="1078" y="753"/>
                      <a:pt x="1086" y="744"/>
                      <a:pt x="1086" y="736"/>
                    </a:cubicBezTo>
                    <a:cubicBezTo>
                      <a:pt x="1212" y="786"/>
                      <a:pt x="1362" y="761"/>
                      <a:pt x="1463" y="661"/>
                    </a:cubicBezTo>
                    <a:cubicBezTo>
                      <a:pt x="1538" y="586"/>
                      <a:pt x="1570" y="485"/>
                      <a:pt x="1562" y="377"/>
                    </a:cubicBezTo>
                    <a:cubicBezTo>
                      <a:pt x="1562" y="368"/>
                      <a:pt x="1554" y="352"/>
                      <a:pt x="1546" y="352"/>
                    </a:cubicBezTo>
                    <a:cubicBezTo>
                      <a:pt x="1538" y="352"/>
                      <a:pt x="1521" y="352"/>
                      <a:pt x="1513" y="360"/>
                    </a:cubicBezTo>
                    <a:cubicBezTo>
                      <a:pt x="1346" y="527"/>
                      <a:pt x="1346" y="527"/>
                      <a:pt x="1346" y="527"/>
                    </a:cubicBezTo>
                    <a:cubicBezTo>
                      <a:pt x="1170" y="485"/>
                      <a:pt x="1170" y="485"/>
                      <a:pt x="1170" y="485"/>
                    </a:cubicBezTo>
                    <a:cubicBezTo>
                      <a:pt x="1120" y="310"/>
                      <a:pt x="1120" y="310"/>
                      <a:pt x="1120" y="310"/>
                    </a:cubicBezTo>
                    <a:cubicBezTo>
                      <a:pt x="1287" y="134"/>
                      <a:pt x="1287" y="134"/>
                      <a:pt x="1287" y="134"/>
                    </a:cubicBezTo>
                    <a:cubicBezTo>
                      <a:pt x="1296" y="126"/>
                      <a:pt x="1304" y="118"/>
                      <a:pt x="1296" y="101"/>
                    </a:cubicBezTo>
                    <a:cubicBezTo>
                      <a:pt x="1296" y="92"/>
                      <a:pt x="1287" y="84"/>
                      <a:pt x="1270" y="84"/>
                    </a:cubicBezTo>
                    <a:cubicBezTo>
                      <a:pt x="1170" y="76"/>
                      <a:pt x="1061" y="109"/>
                      <a:pt x="995" y="184"/>
                    </a:cubicBezTo>
                    <a:cubicBezTo>
                      <a:pt x="886" y="285"/>
                      <a:pt x="861" y="435"/>
                      <a:pt x="911" y="561"/>
                    </a:cubicBezTo>
                    <a:cubicBezTo>
                      <a:pt x="903" y="569"/>
                      <a:pt x="903" y="569"/>
                      <a:pt x="894" y="577"/>
                    </a:cubicBezTo>
                    <a:cubicBezTo>
                      <a:pt x="752" y="711"/>
                      <a:pt x="752" y="711"/>
                      <a:pt x="752" y="711"/>
                    </a:cubicBezTo>
                    <a:cubicBezTo>
                      <a:pt x="501" y="452"/>
                      <a:pt x="501" y="452"/>
                      <a:pt x="501" y="452"/>
                    </a:cubicBezTo>
                    <a:cubicBezTo>
                      <a:pt x="493" y="452"/>
                      <a:pt x="493" y="443"/>
                      <a:pt x="484" y="443"/>
                    </a:cubicBezTo>
                    <a:cubicBezTo>
                      <a:pt x="493" y="435"/>
                      <a:pt x="493" y="435"/>
                      <a:pt x="501" y="427"/>
                    </a:cubicBezTo>
                    <a:cubicBezTo>
                      <a:pt x="551" y="435"/>
                      <a:pt x="652" y="335"/>
                      <a:pt x="735" y="251"/>
                    </a:cubicBezTo>
                    <a:cubicBezTo>
                      <a:pt x="493" y="0"/>
                      <a:pt x="493" y="0"/>
                      <a:pt x="493" y="0"/>
                    </a:cubicBezTo>
                    <a:cubicBezTo>
                      <a:pt x="376" y="109"/>
                      <a:pt x="301" y="184"/>
                      <a:pt x="309" y="243"/>
                    </a:cubicBezTo>
                    <a:cubicBezTo>
                      <a:pt x="284" y="251"/>
                      <a:pt x="259" y="268"/>
                      <a:pt x="250" y="285"/>
                    </a:cubicBezTo>
                    <a:cubicBezTo>
                      <a:pt x="209" y="318"/>
                      <a:pt x="209" y="318"/>
                      <a:pt x="209" y="318"/>
                    </a:cubicBezTo>
                    <a:cubicBezTo>
                      <a:pt x="192" y="343"/>
                      <a:pt x="175" y="368"/>
                      <a:pt x="175" y="393"/>
                    </a:cubicBezTo>
                    <a:cubicBezTo>
                      <a:pt x="167" y="402"/>
                      <a:pt x="167" y="402"/>
                      <a:pt x="159" y="410"/>
                    </a:cubicBezTo>
                    <a:cubicBezTo>
                      <a:pt x="150" y="427"/>
                      <a:pt x="150" y="427"/>
                      <a:pt x="150" y="427"/>
                    </a:cubicBezTo>
                    <a:cubicBezTo>
                      <a:pt x="133" y="443"/>
                      <a:pt x="133" y="443"/>
                      <a:pt x="133" y="443"/>
                    </a:cubicBezTo>
                    <a:cubicBezTo>
                      <a:pt x="125" y="452"/>
                      <a:pt x="125" y="469"/>
                      <a:pt x="117" y="477"/>
                    </a:cubicBezTo>
                    <a:lnTo>
                      <a:pt x="108" y="485"/>
                    </a:lnTo>
                    <a:cubicBezTo>
                      <a:pt x="100" y="502"/>
                      <a:pt x="100" y="502"/>
                      <a:pt x="100" y="502"/>
                    </a:cubicBezTo>
                    <a:cubicBezTo>
                      <a:pt x="100" y="510"/>
                      <a:pt x="91" y="519"/>
                      <a:pt x="83" y="536"/>
                    </a:cubicBezTo>
                    <a:cubicBezTo>
                      <a:pt x="75" y="552"/>
                      <a:pt x="66" y="569"/>
                      <a:pt x="66" y="586"/>
                    </a:cubicBezTo>
                    <a:cubicBezTo>
                      <a:pt x="66" y="594"/>
                      <a:pt x="66" y="594"/>
                      <a:pt x="66" y="594"/>
                    </a:cubicBezTo>
                    <a:cubicBezTo>
                      <a:pt x="58" y="602"/>
                      <a:pt x="58" y="602"/>
                      <a:pt x="58" y="611"/>
                    </a:cubicBezTo>
                    <a:cubicBezTo>
                      <a:pt x="50" y="636"/>
                      <a:pt x="50" y="636"/>
                      <a:pt x="50" y="636"/>
                    </a:cubicBezTo>
                    <a:cubicBezTo>
                      <a:pt x="50" y="653"/>
                      <a:pt x="50" y="669"/>
                      <a:pt x="50" y="678"/>
                    </a:cubicBezTo>
                    <a:cubicBezTo>
                      <a:pt x="50" y="686"/>
                      <a:pt x="50" y="686"/>
                      <a:pt x="50" y="686"/>
                    </a:cubicBezTo>
                    <a:cubicBezTo>
                      <a:pt x="41" y="703"/>
                      <a:pt x="41" y="711"/>
                      <a:pt x="41" y="728"/>
                    </a:cubicBezTo>
                    <a:lnTo>
                      <a:pt x="41" y="736"/>
                    </a:lnTo>
                    <a:lnTo>
                      <a:pt x="41" y="744"/>
                    </a:lnTo>
                    <a:cubicBezTo>
                      <a:pt x="50" y="744"/>
                      <a:pt x="50" y="753"/>
                      <a:pt x="50" y="761"/>
                    </a:cubicBezTo>
                    <a:cubicBezTo>
                      <a:pt x="50" y="778"/>
                      <a:pt x="50" y="778"/>
                      <a:pt x="50" y="778"/>
                    </a:cubicBezTo>
                    <a:cubicBezTo>
                      <a:pt x="50" y="786"/>
                      <a:pt x="50" y="786"/>
                      <a:pt x="50" y="786"/>
                    </a:cubicBezTo>
                    <a:cubicBezTo>
                      <a:pt x="50" y="795"/>
                      <a:pt x="50" y="803"/>
                      <a:pt x="58" y="811"/>
                    </a:cubicBezTo>
                    <a:cubicBezTo>
                      <a:pt x="66" y="853"/>
                      <a:pt x="66" y="853"/>
                      <a:pt x="66" y="853"/>
                    </a:cubicBezTo>
                    <a:cubicBezTo>
                      <a:pt x="75" y="870"/>
                      <a:pt x="83" y="878"/>
                      <a:pt x="100" y="878"/>
                    </a:cubicBezTo>
                    <a:cubicBezTo>
                      <a:pt x="108" y="878"/>
                      <a:pt x="117" y="870"/>
                      <a:pt x="117" y="870"/>
                    </a:cubicBezTo>
                    <a:cubicBezTo>
                      <a:pt x="125" y="862"/>
                      <a:pt x="125" y="862"/>
                      <a:pt x="125" y="853"/>
                    </a:cubicBezTo>
                    <a:cubicBezTo>
                      <a:pt x="133" y="811"/>
                      <a:pt x="133" y="811"/>
                      <a:pt x="133" y="811"/>
                    </a:cubicBezTo>
                    <a:cubicBezTo>
                      <a:pt x="133" y="803"/>
                      <a:pt x="133" y="803"/>
                      <a:pt x="133" y="795"/>
                    </a:cubicBezTo>
                    <a:cubicBezTo>
                      <a:pt x="133" y="786"/>
                      <a:pt x="142" y="786"/>
                      <a:pt x="142" y="786"/>
                    </a:cubicBezTo>
                    <a:cubicBezTo>
                      <a:pt x="142" y="770"/>
                      <a:pt x="142" y="770"/>
                      <a:pt x="142" y="770"/>
                    </a:cubicBezTo>
                    <a:cubicBezTo>
                      <a:pt x="142" y="761"/>
                      <a:pt x="142" y="761"/>
                      <a:pt x="150" y="761"/>
                    </a:cubicBezTo>
                    <a:lnTo>
                      <a:pt x="150" y="753"/>
                    </a:lnTo>
                    <a:lnTo>
                      <a:pt x="150" y="744"/>
                    </a:lnTo>
                    <a:cubicBezTo>
                      <a:pt x="159" y="736"/>
                      <a:pt x="159" y="728"/>
                      <a:pt x="167" y="720"/>
                    </a:cubicBezTo>
                    <a:lnTo>
                      <a:pt x="167" y="711"/>
                    </a:lnTo>
                    <a:cubicBezTo>
                      <a:pt x="175" y="703"/>
                      <a:pt x="175" y="703"/>
                      <a:pt x="183" y="694"/>
                    </a:cubicBezTo>
                    <a:cubicBezTo>
                      <a:pt x="192" y="678"/>
                      <a:pt x="192" y="678"/>
                      <a:pt x="192" y="678"/>
                    </a:cubicBezTo>
                    <a:lnTo>
                      <a:pt x="200" y="669"/>
                    </a:lnTo>
                    <a:cubicBezTo>
                      <a:pt x="200" y="669"/>
                      <a:pt x="200" y="661"/>
                      <a:pt x="209" y="661"/>
                    </a:cubicBezTo>
                    <a:cubicBezTo>
                      <a:pt x="209" y="653"/>
                      <a:pt x="217" y="644"/>
                      <a:pt x="225" y="644"/>
                    </a:cubicBezTo>
                    <a:cubicBezTo>
                      <a:pt x="234" y="636"/>
                      <a:pt x="234" y="636"/>
                      <a:pt x="234" y="636"/>
                    </a:cubicBezTo>
                    <a:cubicBezTo>
                      <a:pt x="234" y="636"/>
                      <a:pt x="242" y="628"/>
                      <a:pt x="250" y="619"/>
                    </a:cubicBezTo>
                    <a:lnTo>
                      <a:pt x="259" y="619"/>
                    </a:lnTo>
                    <a:cubicBezTo>
                      <a:pt x="259" y="611"/>
                      <a:pt x="267" y="611"/>
                      <a:pt x="267" y="611"/>
                    </a:cubicBezTo>
                    <a:cubicBezTo>
                      <a:pt x="275" y="602"/>
                      <a:pt x="275" y="602"/>
                      <a:pt x="284" y="602"/>
                    </a:cubicBezTo>
                    <a:cubicBezTo>
                      <a:pt x="301" y="594"/>
                      <a:pt x="301" y="594"/>
                      <a:pt x="301" y="594"/>
                    </a:cubicBezTo>
                    <a:cubicBezTo>
                      <a:pt x="309" y="586"/>
                      <a:pt x="309" y="586"/>
                      <a:pt x="309" y="586"/>
                    </a:cubicBezTo>
                    <a:cubicBezTo>
                      <a:pt x="317" y="586"/>
                      <a:pt x="317" y="586"/>
                      <a:pt x="326" y="577"/>
                    </a:cubicBezTo>
                    <a:lnTo>
                      <a:pt x="334" y="577"/>
                    </a:lnTo>
                    <a:cubicBezTo>
                      <a:pt x="342" y="577"/>
                      <a:pt x="342" y="569"/>
                      <a:pt x="342" y="569"/>
                    </a:cubicBezTo>
                    <a:cubicBezTo>
                      <a:pt x="351" y="569"/>
                      <a:pt x="351" y="569"/>
                      <a:pt x="351" y="569"/>
                    </a:cubicBezTo>
                    <a:cubicBezTo>
                      <a:pt x="351" y="577"/>
                      <a:pt x="359" y="586"/>
                      <a:pt x="359" y="586"/>
                    </a:cubicBezTo>
                    <a:cubicBezTo>
                      <a:pt x="618" y="845"/>
                      <a:pt x="618" y="845"/>
                      <a:pt x="618" y="845"/>
                    </a:cubicBezTo>
                    <a:cubicBezTo>
                      <a:pt x="75" y="1363"/>
                      <a:pt x="75" y="1363"/>
                      <a:pt x="75" y="1363"/>
                    </a:cubicBezTo>
                    <a:cubicBezTo>
                      <a:pt x="8" y="1430"/>
                      <a:pt x="0" y="1531"/>
                      <a:pt x="66" y="1597"/>
                    </a:cubicBezTo>
                    <a:cubicBezTo>
                      <a:pt x="133" y="1664"/>
                      <a:pt x="225" y="1647"/>
                      <a:pt x="292" y="1581"/>
                    </a:cubicBezTo>
                    <a:cubicBezTo>
                      <a:pt x="769" y="1079"/>
                      <a:pt x="769" y="1079"/>
                      <a:pt x="769" y="1079"/>
                    </a:cubicBezTo>
                    <a:cubicBezTo>
                      <a:pt x="769" y="1079"/>
                      <a:pt x="777" y="1079"/>
                      <a:pt x="777" y="1087"/>
                    </a:cubicBezTo>
                    <a:cubicBezTo>
                      <a:pt x="1312" y="1623"/>
                      <a:pt x="1312" y="1623"/>
                      <a:pt x="1312" y="1623"/>
                    </a:cubicBezTo>
                    <a:cubicBezTo>
                      <a:pt x="1371" y="1681"/>
                      <a:pt x="1471" y="1681"/>
                      <a:pt x="1530" y="1623"/>
                    </a:cubicBezTo>
                    <a:cubicBezTo>
                      <a:pt x="1587" y="1564"/>
                      <a:pt x="1587" y="1464"/>
                      <a:pt x="1530" y="1405"/>
                    </a:cubicBezTo>
                    <a:close/>
                    <a:moveTo>
                      <a:pt x="217" y="1522"/>
                    </a:moveTo>
                    <a:cubicBezTo>
                      <a:pt x="192" y="1547"/>
                      <a:pt x="159" y="1547"/>
                      <a:pt x="133" y="1522"/>
                    </a:cubicBezTo>
                    <a:cubicBezTo>
                      <a:pt x="108" y="1497"/>
                      <a:pt x="108" y="1455"/>
                      <a:pt x="133" y="1438"/>
                    </a:cubicBezTo>
                    <a:cubicBezTo>
                      <a:pt x="159" y="1413"/>
                      <a:pt x="192" y="1413"/>
                      <a:pt x="217" y="1438"/>
                    </a:cubicBezTo>
                    <a:cubicBezTo>
                      <a:pt x="242" y="1455"/>
                      <a:pt x="242" y="1497"/>
                      <a:pt x="217" y="1522"/>
                    </a:cubicBezTo>
                    <a:close/>
                    <a:moveTo>
                      <a:pt x="217" y="1522"/>
                    </a:moveTo>
                    <a:lnTo>
                      <a:pt x="217" y="15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06" name="Group 121">
              <a:extLst>
                <a:ext uri="{FF2B5EF4-FFF2-40B4-BE49-F238E27FC236}">
                  <a16:creationId xmlns:a16="http://schemas.microsoft.com/office/drawing/2014/main" id="{ECBD66B0-C7D4-4D1D-AC51-DF50D5F7E235}"/>
                </a:ext>
              </a:extLst>
            </p:cNvPr>
            <p:cNvGrpSpPr/>
            <p:nvPr/>
          </p:nvGrpSpPr>
          <p:grpSpPr>
            <a:xfrm>
              <a:off x="1931782" y="4089951"/>
              <a:ext cx="3850982" cy="503184"/>
              <a:chOff x="4410146" y="3865260"/>
              <a:chExt cx="2475841" cy="586866"/>
            </a:xfrm>
          </p:grpSpPr>
          <p:sp>
            <p:nvSpPr>
              <p:cNvPr id="107" name="TextBox 122">
                <a:extLst>
                  <a:ext uri="{FF2B5EF4-FFF2-40B4-BE49-F238E27FC236}">
                    <a16:creationId xmlns:a16="http://schemas.microsoft.com/office/drawing/2014/main" id="{8ABB792E-4022-4E9C-A099-DE08600C9DA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3865260"/>
                <a:ext cx="2475841" cy="270493"/>
              </a:xfrm>
              <a:prstGeom prst="rect">
                <a:avLst/>
              </a:prstGeom>
              <a:noFill/>
              <a:extLst/>
            </p:spPr>
            <p:txBody>
              <a:bodyPr wrap="none" lIns="288000" tIns="0" rIns="28800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小标题</a:t>
                </a:r>
              </a:p>
            </p:txBody>
          </p:sp>
          <p:sp>
            <p:nvSpPr>
              <p:cNvPr id="108" name="TextBox 123">
                <a:extLst>
                  <a:ext uri="{FF2B5EF4-FFF2-40B4-BE49-F238E27FC236}">
                    <a16:creationId xmlns:a16="http://schemas.microsoft.com/office/drawing/2014/main" id="{2F14AEC4-8AE5-4096-BECC-65BB13874BD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10146" y="4135753"/>
                <a:ext cx="2475841" cy="316373"/>
              </a:xfrm>
              <a:prstGeom prst="rect">
                <a:avLst/>
              </a:prstGeom>
              <a:noFill/>
              <a:extLst/>
            </p:spPr>
            <p:txBody>
              <a:bodyPr wrap="square" lIns="288000" tIns="0" rIns="288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  <a:r>
                  <a:rPr lang="zh-CN" altLang="en-US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输入替换内容</a:t>
                </a:r>
                <a:r>
                  <a:rPr lang="en-US" altLang="zh-CN" sz="1100" dirty="0">
                    <a:solidFill>
                      <a:schemeClr val="tx1">
                        <a:lumMod val="75000"/>
                      </a:schemeClr>
                    </a:solidFill>
                    <a:cs typeface="+mn-ea"/>
                    <a:sym typeface="+mn-lt"/>
                  </a:rPr>
                  <a:t>58pic.com</a:t>
                </a:r>
              </a:p>
            </p:txBody>
          </p:sp>
        </p:grpSp>
      </p:grpSp>
      <p:sp>
        <p:nvSpPr>
          <p:cNvPr id="111" name="TextBox 8">
            <a:extLst>
              <a:ext uri="{FF2B5EF4-FFF2-40B4-BE49-F238E27FC236}">
                <a16:creationId xmlns:a16="http://schemas.microsoft.com/office/drawing/2014/main" id="{7361777D-CC59-4924-8FE4-AA4506F81278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DB230E8-FAF3-4592-9C4F-4628B2CDBF88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35E877C5-5CAD-4C5B-8DCA-7F255C5A8396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855B9244-949B-481B-B78B-069D85A51E30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2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/>
          <p:bldP spid="75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spect="1"/>
          </p:cNvSpPr>
          <p:nvPr/>
        </p:nvSpPr>
        <p:spPr bwMode="auto">
          <a:xfrm>
            <a:off x="1203916" y="1945193"/>
            <a:ext cx="4295304" cy="33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212507" y="1928126"/>
            <a:ext cx="9923807" cy="773040"/>
            <a:chOff x="1212507" y="1928126"/>
            <a:chExt cx="9923807" cy="773040"/>
          </a:xfrm>
        </p:grpSpPr>
        <p:sp>
          <p:nvSpPr>
            <p:cNvPr id="4" name="TextBox 20"/>
            <p:cNvSpPr txBox="1"/>
            <p:nvPr/>
          </p:nvSpPr>
          <p:spPr>
            <a:xfrm>
              <a:off x="6002701" y="1928126"/>
              <a:ext cx="894856" cy="567412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r>
                <a:rPr lang="en-US" sz="3200" dirty="0">
                  <a:solidFill>
                    <a:schemeClr val="accent6">
                      <a:lumMod val="50000"/>
                    </a:schemeClr>
                  </a:solidFill>
                  <a:cs typeface="+mn-ea"/>
                  <a:sym typeface="+mn-lt"/>
                </a:rPr>
                <a:t>80%</a:t>
              </a:r>
            </a:p>
          </p:txBody>
        </p:sp>
        <p:sp>
          <p:nvSpPr>
            <p:cNvPr id="14" name="Freeform: Shape 2"/>
            <p:cNvSpPr>
              <a:spLocks/>
            </p:cNvSpPr>
            <p:nvPr/>
          </p:nvSpPr>
          <p:spPr bwMode="auto">
            <a:xfrm>
              <a:off x="1212507" y="1936602"/>
              <a:ext cx="279195" cy="764564"/>
            </a:xfrm>
            <a:custGeom>
              <a:avLst/>
              <a:gdLst>
                <a:gd name="T0" fmla="*/ 14 w 27"/>
                <a:gd name="T1" fmla="*/ 11 h 75"/>
                <a:gd name="T2" fmla="*/ 19 w 27"/>
                <a:gd name="T3" fmla="*/ 5 h 75"/>
                <a:gd name="T4" fmla="*/ 14 w 27"/>
                <a:gd name="T5" fmla="*/ 0 h 75"/>
                <a:gd name="T6" fmla="*/ 8 w 27"/>
                <a:gd name="T7" fmla="*/ 5 h 75"/>
                <a:gd name="T8" fmla="*/ 14 w 27"/>
                <a:gd name="T9" fmla="*/ 11 h 75"/>
                <a:gd name="T10" fmla="*/ 27 w 27"/>
                <a:gd name="T11" fmla="*/ 19 h 75"/>
                <a:gd name="T12" fmla="*/ 22 w 27"/>
                <a:gd name="T13" fmla="*/ 13 h 75"/>
                <a:gd name="T14" fmla="*/ 5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3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3 w 27"/>
                <a:gd name="T33" fmla="*/ 72 h 75"/>
                <a:gd name="T34" fmla="*/ 13 w 27"/>
                <a:gd name="T35" fmla="*/ 44 h 75"/>
                <a:gd name="T36" fmla="*/ 14 w 27"/>
                <a:gd name="T37" fmla="*/ 44 h 75"/>
                <a:gd name="T38" fmla="*/ 14 w 27"/>
                <a:gd name="T39" fmla="*/ 72 h 75"/>
                <a:gd name="T40" fmla="*/ 18 w 27"/>
                <a:gd name="T41" fmla="*/ 75 h 75"/>
                <a:gd name="T42" fmla="*/ 21 w 27"/>
                <a:gd name="T43" fmla="*/ 72 h 75"/>
                <a:gd name="T44" fmla="*/ 21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5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3"/>
            <p:cNvSpPr>
              <a:spLocks/>
            </p:cNvSpPr>
            <p:nvPr/>
          </p:nvSpPr>
          <p:spPr bwMode="auto">
            <a:xfrm>
              <a:off x="1663514" y="1936602"/>
              <a:ext cx="266309" cy="764564"/>
            </a:xfrm>
            <a:custGeom>
              <a:avLst/>
              <a:gdLst>
                <a:gd name="T0" fmla="*/ 13 w 26"/>
                <a:gd name="T1" fmla="*/ 11 h 75"/>
                <a:gd name="T2" fmla="*/ 19 w 26"/>
                <a:gd name="T3" fmla="*/ 5 h 75"/>
                <a:gd name="T4" fmla="*/ 13 w 26"/>
                <a:gd name="T5" fmla="*/ 0 h 75"/>
                <a:gd name="T6" fmla="*/ 8 w 26"/>
                <a:gd name="T7" fmla="*/ 5 h 75"/>
                <a:gd name="T8" fmla="*/ 13 w 26"/>
                <a:gd name="T9" fmla="*/ 11 h 75"/>
                <a:gd name="T10" fmla="*/ 26 w 26"/>
                <a:gd name="T11" fmla="*/ 19 h 75"/>
                <a:gd name="T12" fmla="*/ 21 w 26"/>
                <a:gd name="T13" fmla="*/ 13 h 75"/>
                <a:gd name="T14" fmla="*/ 5 w 26"/>
                <a:gd name="T15" fmla="*/ 13 h 75"/>
                <a:gd name="T16" fmla="*/ 0 w 26"/>
                <a:gd name="T17" fmla="*/ 19 h 75"/>
                <a:gd name="T18" fmla="*/ 0 w 26"/>
                <a:gd name="T19" fmla="*/ 40 h 75"/>
                <a:gd name="T20" fmla="*/ 2 w 26"/>
                <a:gd name="T21" fmla="*/ 42 h 75"/>
                <a:gd name="T22" fmla="*/ 4 w 26"/>
                <a:gd name="T23" fmla="*/ 40 h 75"/>
                <a:gd name="T24" fmla="*/ 4 w 26"/>
                <a:gd name="T25" fmla="*/ 20 h 75"/>
                <a:gd name="T26" fmla="*/ 5 w 26"/>
                <a:gd name="T27" fmla="*/ 20 h 75"/>
                <a:gd name="T28" fmla="*/ 5 w 26"/>
                <a:gd name="T29" fmla="*/ 72 h 75"/>
                <a:gd name="T30" fmla="*/ 9 w 26"/>
                <a:gd name="T31" fmla="*/ 75 h 75"/>
                <a:gd name="T32" fmla="*/ 12 w 26"/>
                <a:gd name="T33" fmla="*/ 72 h 75"/>
                <a:gd name="T34" fmla="*/ 12 w 26"/>
                <a:gd name="T35" fmla="*/ 44 h 75"/>
                <a:gd name="T36" fmla="*/ 14 w 26"/>
                <a:gd name="T37" fmla="*/ 44 h 75"/>
                <a:gd name="T38" fmla="*/ 14 w 26"/>
                <a:gd name="T39" fmla="*/ 72 h 75"/>
                <a:gd name="T40" fmla="*/ 17 w 26"/>
                <a:gd name="T41" fmla="*/ 75 h 75"/>
                <a:gd name="T42" fmla="*/ 21 w 26"/>
                <a:gd name="T43" fmla="*/ 72 h 75"/>
                <a:gd name="T44" fmla="*/ 21 w 26"/>
                <a:gd name="T45" fmla="*/ 20 h 75"/>
                <a:gd name="T46" fmla="*/ 22 w 26"/>
                <a:gd name="T47" fmla="*/ 20 h 75"/>
                <a:gd name="T48" fmla="*/ 22 w 26"/>
                <a:gd name="T49" fmla="*/ 40 h 75"/>
                <a:gd name="T50" fmla="*/ 24 w 26"/>
                <a:gd name="T51" fmla="*/ 42 h 75"/>
                <a:gd name="T52" fmla="*/ 26 w 26"/>
                <a:gd name="T53" fmla="*/ 40 h 75"/>
                <a:gd name="T54" fmla="*/ 26 w 26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4"/>
            <p:cNvSpPr>
              <a:spLocks/>
            </p:cNvSpPr>
            <p:nvPr/>
          </p:nvSpPr>
          <p:spPr bwMode="auto">
            <a:xfrm>
              <a:off x="2105930" y="1936602"/>
              <a:ext cx="274900" cy="764564"/>
            </a:xfrm>
            <a:custGeom>
              <a:avLst/>
              <a:gdLst>
                <a:gd name="T0" fmla="*/ 14 w 27"/>
                <a:gd name="T1" fmla="*/ 11 h 75"/>
                <a:gd name="T2" fmla="*/ 20 w 27"/>
                <a:gd name="T3" fmla="*/ 5 h 75"/>
                <a:gd name="T4" fmla="*/ 14 w 27"/>
                <a:gd name="T5" fmla="*/ 0 h 75"/>
                <a:gd name="T6" fmla="*/ 8 w 27"/>
                <a:gd name="T7" fmla="*/ 5 h 75"/>
                <a:gd name="T8" fmla="*/ 14 w 27"/>
                <a:gd name="T9" fmla="*/ 11 h 75"/>
                <a:gd name="T10" fmla="*/ 27 w 27"/>
                <a:gd name="T11" fmla="*/ 19 h 75"/>
                <a:gd name="T12" fmla="*/ 22 w 27"/>
                <a:gd name="T13" fmla="*/ 13 h 75"/>
                <a:gd name="T14" fmla="*/ 6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3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3 w 27"/>
                <a:gd name="T33" fmla="*/ 72 h 75"/>
                <a:gd name="T34" fmla="*/ 13 w 27"/>
                <a:gd name="T35" fmla="*/ 44 h 75"/>
                <a:gd name="T36" fmla="*/ 15 w 27"/>
                <a:gd name="T37" fmla="*/ 44 h 75"/>
                <a:gd name="T38" fmla="*/ 15 w 27"/>
                <a:gd name="T39" fmla="*/ 72 h 75"/>
                <a:gd name="T40" fmla="*/ 18 w 27"/>
                <a:gd name="T41" fmla="*/ 75 h 75"/>
                <a:gd name="T42" fmla="*/ 21 w 27"/>
                <a:gd name="T43" fmla="*/ 72 h 75"/>
                <a:gd name="T44" fmla="*/ 21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5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20" y="9"/>
                    <a:pt x="20" y="5"/>
                  </a:cubicBezTo>
                  <a:cubicBezTo>
                    <a:pt x="20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3"/>
                    <a:pt x="22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5"/>
            <p:cNvSpPr>
              <a:spLocks/>
            </p:cNvSpPr>
            <p:nvPr/>
          </p:nvSpPr>
          <p:spPr bwMode="auto">
            <a:xfrm>
              <a:off x="2552641" y="1936602"/>
              <a:ext cx="266309" cy="764564"/>
            </a:xfrm>
            <a:custGeom>
              <a:avLst/>
              <a:gdLst>
                <a:gd name="T0" fmla="*/ 13 w 26"/>
                <a:gd name="T1" fmla="*/ 11 h 75"/>
                <a:gd name="T2" fmla="*/ 19 w 26"/>
                <a:gd name="T3" fmla="*/ 5 h 75"/>
                <a:gd name="T4" fmla="*/ 13 w 26"/>
                <a:gd name="T5" fmla="*/ 0 h 75"/>
                <a:gd name="T6" fmla="*/ 8 w 26"/>
                <a:gd name="T7" fmla="*/ 5 h 75"/>
                <a:gd name="T8" fmla="*/ 13 w 26"/>
                <a:gd name="T9" fmla="*/ 11 h 75"/>
                <a:gd name="T10" fmla="*/ 26 w 26"/>
                <a:gd name="T11" fmla="*/ 19 h 75"/>
                <a:gd name="T12" fmla="*/ 21 w 26"/>
                <a:gd name="T13" fmla="*/ 13 h 75"/>
                <a:gd name="T14" fmla="*/ 5 w 26"/>
                <a:gd name="T15" fmla="*/ 13 h 75"/>
                <a:gd name="T16" fmla="*/ 0 w 26"/>
                <a:gd name="T17" fmla="*/ 19 h 75"/>
                <a:gd name="T18" fmla="*/ 0 w 26"/>
                <a:gd name="T19" fmla="*/ 40 h 75"/>
                <a:gd name="T20" fmla="*/ 2 w 26"/>
                <a:gd name="T21" fmla="*/ 42 h 75"/>
                <a:gd name="T22" fmla="*/ 4 w 26"/>
                <a:gd name="T23" fmla="*/ 40 h 75"/>
                <a:gd name="T24" fmla="*/ 4 w 26"/>
                <a:gd name="T25" fmla="*/ 20 h 75"/>
                <a:gd name="T26" fmla="*/ 5 w 26"/>
                <a:gd name="T27" fmla="*/ 20 h 75"/>
                <a:gd name="T28" fmla="*/ 5 w 26"/>
                <a:gd name="T29" fmla="*/ 72 h 75"/>
                <a:gd name="T30" fmla="*/ 9 w 26"/>
                <a:gd name="T31" fmla="*/ 75 h 75"/>
                <a:gd name="T32" fmla="*/ 12 w 26"/>
                <a:gd name="T33" fmla="*/ 72 h 75"/>
                <a:gd name="T34" fmla="*/ 12 w 26"/>
                <a:gd name="T35" fmla="*/ 44 h 75"/>
                <a:gd name="T36" fmla="*/ 14 w 26"/>
                <a:gd name="T37" fmla="*/ 44 h 75"/>
                <a:gd name="T38" fmla="*/ 14 w 26"/>
                <a:gd name="T39" fmla="*/ 72 h 75"/>
                <a:gd name="T40" fmla="*/ 18 w 26"/>
                <a:gd name="T41" fmla="*/ 75 h 75"/>
                <a:gd name="T42" fmla="*/ 21 w 26"/>
                <a:gd name="T43" fmla="*/ 72 h 75"/>
                <a:gd name="T44" fmla="*/ 21 w 26"/>
                <a:gd name="T45" fmla="*/ 20 h 75"/>
                <a:gd name="T46" fmla="*/ 22 w 26"/>
                <a:gd name="T47" fmla="*/ 20 h 75"/>
                <a:gd name="T48" fmla="*/ 22 w 26"/>
                <a:gd name="T49" fmla="*/ 40 h 75"/>
                <a:gd name="T50" fmla="*/ 24 w 26"/>
                <a:gd name="T51" fmla="*/ 42 h 75"/>
                <a:gd name="T52" fmla="*/ 26 w 26"/>
                <a:gd name="T53" fmla="*/ 40 h 75"/>
                <a:gd name="T54" fmla="*/ 26 w 26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6"/>
            <p:cNvSpPr>
              <a:spLocks/>
            </p:cNvSpPr>
            <p:nvPr/>
          </p:nvSpPr>
          <p:spPr bwMode="auto">
            <a:xfrm>
              <a:off x="2995057" y="1936602"/>
              <a:ext cx="274900" cy="764564"/>
            </a:xfrm>
            <a:custGeom>
              <a:avLst/>
              <a:gdLst>
                <a:gd name="T0" fmla="*/ 14 w 27"/>
                <a:gd name="T1" fmla="*/ 11 h 75"/>
                <a:gd name="T2" fmla="*/ 20 w 27"/>
                <a:gd name="T3" fmla="*/ 5 h 75"/>
                <a:gd name="T4" fmla="*/ 14 w 27"/>
                <a:gd name="T5" fmla="*/ 0 h 75"/>
                <a:gd name="T6" fmla="*/ 8 w 27"/>
                <a:gd name="T7" fmla="*/ 5 h 75"/>
                <a:gd name="T8" fmla="*/ 14 w 27"/>
                <a:gd name="T9" fmla="*/ 11 h 75"/>
                <a:gd name="T10" fmla="*/ 27 w 27"/>
                <a:gd name="T11" fmla="*/ 19 h 75"/>
                <a:gd name="T12" fmla="*/ 22 w 27"/>
                <a:gd name="T13" fmla="*/ 13 h 75"/>
                <a:gd name="T14" fmla="*/ 6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3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3 w 27"/>
                <a:gd name="T33" fmla="*/ 72 h 75"/>
                <a:gd name="T34" fmla="*/ 13 w 27"/>
                <a:gd name="T35" fmla="*/ 44 h 75"/>
                <a:gd name="T36" fmla="*/ 15 w 27"/>
                <a:gd name="T37" fmla="*/ 44 h 75"/>
                <a:gd name="T38" fmla="*/ 15 w 27"/>
                <a:gd name="T39" fmla="*/ 72 h 75"/>
                <a:gd name="T40" fmla="*/ 18 w 27"/>
                <a:gd name="T41" fmla="*/ 75 h 75"/>
                <a:gd name="T42" fmla="*/ 22 w 27"/>
                <a:gd name="T43" fmla="*/ 72 h 75"/>
                <a:gd name="T44" fmla="*/ 22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5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20" y="9"/>
                    <a:pt x="20" y="5"/>
                  </a:cubicBezTo>
                  <a:cubicBezTo>
                    <a:pt x="20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3"/>
                    <a:pt x="22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5"/>
                    <a:pt x="18" y="75"/>
                  </a:cubicBezTo>
                  <a:cubicBezTo>
                    <a:pt x="20" y="75"/>
                    <a:pt x="22" y="74"/>
                    <a:pt x="22" y="72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7"/>
            <p:cNvSpPr>
              <a:spLocks/>
            </p:cNvSpPr>
            <p:nvPr/>
          </p:nvSpPr>
          <p:spPr bwMode="auto">
            <a:xfrm>
              <a:off x="3441770" y="1936602"/>
              <a:ext cx="279195" cy="764564"/>
            </a:xfrm>
            <a:custGeom>
              <a:avLst/>
              <a:gdLst>
                <a:gd name="T0" fmla="*/ 13 w 27"/>
                <a:gd name="T1" fmla="*/ 11 h 75"/>
                <a:gd name="T2" fmla="*/ 19 w 27"/>
                <a:gd name="T3" fmla="*/ 5 h 75"/>
                <a:gd name="T4" fmla="*/ 13 w 27"/>
                <a:gd name="T5" fmla="*/ 0 h 75"/>
                <a:gd name="T6" fmla="*/ 8 w 27"/>
                <a:gd name="T7" fmla="*/ 5 h 75"/>
                <a:gd name="T8" fmla="*/ 13 w 27"/>
                <a:gd name="T9" fmla="*/ 11 h 75"/>
                <a:gd name="T10" fmla="*/ 27 w 27"/>
                <a:gd name="T11" fmla="*/ 19 h 75"/>
                <a:gd name="T12" fmla="*/ 21 w 27"/>
                <a:gd name="T13" fmla="*/ 13 h 75"/>
                <a:gd name="T14" fmla="*/ 5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2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2 w 27"/>
                <a:gd name="T33" fmla="*/ 72 h 75"/>
                <a:gd name="T34" fmla="*/ 12 w 27"/>
                <a:gd name="T35" fmla="*/ 44 h 75"/>
                <a:gd name="T36" fmla="*/ 14 w 27"/>
                <a:gd name="T37" fmla="*/ 44 h 75"/>
                <a:gd name="T38" fmla="*/ 14 w 27"/>
                <a:gd name="T39" fmla="*/ 72 h 75"/>
                <a:gd name="T40" fmla="*/ 18 w 27"/>
                <a:gd name="T41" fmla="*/ 75 h 75"/>
                <a:gd name="T42" fmla="*/ 21 w 27"/>
                <a:gd name="T43" fmla="*/ 72 h 75"/>
                <a:gd name="T44" fmla="*/ 21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4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3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8"/>
            <p:cNvSpPr>
              <a:spLocks/>
            </p:cNvSpPr>
            <p:nvPr/>
          </p:nvSpPr>
          <p:spPr bwMode="auto">
            <a:xfrm>
              <a:off x="3892777" y="1936602"/>
              <a:ext cx="266309" cy="764564"/>
            </a:xfrm>
            <a:custGeom>
              <a:avLst/>
              <a:gdLst>
                <a:gd name="T0" fmla="*/ 13 w 26"/>
                <a:gd name="T1" fmla="*/ 11 h 75"/>
                <a:gd name="T2" fmla="*/ 19 w 26"/>
                <a:gd name="T3" fmla="*/ 5 h 75"/>
                <a:gd name="T4" fmla="*/ 13 w 26"/>
                <a:gd name="T5" fmla="*/ 0 h 75"/>
                <a:gd name="T6" fmla="*/ 7 w 26"/>
                <a:gd name="T7" fmla="*/ 5 h 75"/>
                <a:gd name="T8" fmla="*/ 13 w 26"/>
                <a:gd name="T9" fmla="*/ 11 h 75"/>
                <a:gd name="T10" fmla="*/ 26 w 26"/>
                <a:gd name="T11" fmla="*/ 19 h 75"/>
                <a:gd name="T12" fmla="*/ 21 w 26"/>
                <a:gd name="T13" fmla="*/ 13 h 75"/>
                <a:gd name="T14" fmla="*/ 5 w 26"/>
                <a:gd name="T15" fmla="*/ 13 h 75"/>
                <a:gd name="T16" fmla="*/ 0 w 26"/>
                <a:gd name="T17" fmla="*/ 19 h 75"/>
                <a:gd name="T18" fmla="*/ 0 w 26"/>
                <a:gd name="T19" fmla="*/ 40 h 75"/>
                <a:gd name="T20" fmla="*/ 2 w 26"/>
                <a:gd name="T21" fmla="*/ 42 h 75"/>
                <a:gd name="T22" fmla="*/ 4 w 26"/>
                <a:gd name="T23" fmla="*/ 40 h 75"/>
                <a:gd name="T24" fmla="*/ 4 w 26"/>
                <a:gd name="T25" fmla="*/ 20 h 75"/>
                <a:gd name="T26" fmla="*/ 5 w 26"/>
                <a:gd name="T27" fmla="*/ 20 h 75"/>
                <a:gd name="T28" fmla="*/ 5 w 26"/>
                <a:gd name="T29" fmla="*/ 72 h 75"/>
                <a:gd name="T30" fmla="*/ 9 w 26"/>
                <a:gd name="T31" fmla="*/ 75 h 75"/>
                <a:gd name="T32" fmla="*/ 12 w 26"/>
                <a:gd name="T33" fmla="*/ 72 h 75"/>
                <a:gd name="T34" fmla="*/ 12 w 26"/>
                <a:gd name="T35" fmla="*/ 44 h 75"/>
                <a:gd name="T36" fmla="*/ 14 w 26"/>
                <a:gd name="T37" fmla="*/ 44 h 75"/>
                <a:gd name="T38" fmla="*/ 14 w 26"/>
                <a:gd name="T39" fmla="*/ 72 h 75"/>
                <a:gd name="T40" fmla="*/ 17 w 26"/>
                <a:gd name="T41" fmla="*/ 75 h 75"/>
                <a:gd name="T42" fmla="*/ 21 w 26"/>
                <a:gd name="T43" fmla="*/ 72 h 75"/>
                <a:gd name="T44" fmla="*/ 21 w 26"/>
                <a:gd name="T45" fmla="*/ 20 h 75"/>
                <a:gd name="T46" fmla="*/ 22 w 26"/>
                <a:gd name="T47" fmla="*/ 20 h 75"/>
                <a:gd name="T48" fmla="*/ 22 w 26"/>
                <a:gd name="T49" fmla="*/ 40 h 75"/>
                <a:gd name="T50" fmla="*/ 24 w 26"/>
                <a:gd name="T51" fmla="*/ 42 h 75"/>
                <a:gd name="T52" fmla="*/ 26 w 26"/>
                <a:gd name="T53" fmla="*/ 40 h 75"/>
                <a:gd name="T54" fmla="*/ 26 w 26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7" y="2"/>
                    <a:pt x="7" y="5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0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9"/>
            <p:cNvSpPr>
              <a:spLocks/>
            </p:cNvSpPr>
            <p:nvPr/>
          </p:nvSpPr>
          <p:spPr bwMode="auto">
            <a:xfrm>
              <a:off x="4335193" y="1936602"/>
              <a:ext cx="274900" cy="764564"/>
            </a:xfrm>
            <a:custGeom>
              <a:avLst/>
              <a:gdLst>
                <a:gd name="T0" fmla="*/ 14 w 27"/>
                <a:gd name="T1" fmla="*/ 11 h 75"/>
                <a:gd name="T2" fmla="*/ 19 w 27"/>
                <a:gd name="T3" fmla="*/ 5 h 75"/>
                <a:gd name="T4" fmla="*/ 14 w 27"/>
                <a:gd name="T5" fmla="*/ 0 h 75"/>
                <a:gd name="T6" fmla="*/ 8 w 27"/>
                <a:gd name="T7" fmla="*/ 5 h 75"/>
                <a:gd name="T8" fmla="*/ 14 w 27"/>
                <a:gd name="T9" fmla="*/ 11 h 75"/>
                <a:gd name="T10" fmla="*/ 27 w 27"/>
                <a:gd name="T11" fmla="*/ 19 h 75"/>
                <a:gd name="T12" fmla="*/ 21 w 27"/>
                <a:gd name="T13" fmla="*/ 13 h 75"/>
                <a:gd name="T14" fmla="*/ 5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2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2 w 27"/>
                <a:gd name="T33" fmla="*/ 72 h 75"/>
                <a:gd name="T34" fmla="*/ 12 w 27"/>
                <a:gd name="T35" fmla="*/ 44 h 75"/>
                <a:gd name="T36" fmla="*/ 14 w 27"/>
                <a:gd name="T37" fmla="*/ 44 h 75"/>
                <a:gd name="T38" fmla="*/ 14 w 27"/>
                <a:gd name="T39" fmla="*/ 72 h 75"/>
                <a:gd name="T40" fmla="*/ 18 w 27"/>
                <a:gd name="T41" fmla="*/ 75 h 75"/>
                <a:gd name="T42" fmla="*/ 21 w 27"/>
                <a:gd name="T43" fmla="*/ 72 h 75"/>
                <a:gd name="T44" fmla="*/ 21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4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10"/>
            <p:cNvSpPr>
              <a:spLocks/>
            </p:cNvSpPr>
            <p:nvPr/>
          </p:nvSpPr>
          <p:spPr bwMode="auto">
            <a:xfrm>
              <a:off x="4781904" y="1936602"/>
              <a:ext cx="266309" cy="764564"/>
            </a:xfrm>
            <a:custGeom>
              <a:avLst/>
              <a:gdLst>
                <a:gd name="T0" fmla="*/ 13 w 26"/>
                <a:gd name="T1" fmla="*/ 11 h 75"/>
                <a:gd name="T2" fmla="*/ 19 w 26"/>
                <a:gd name="T3" fmla="*/ 5 h 75"/>
                <a:gd name="T4" fmla="*/ 13 w 26"/>
                <a:gd name="T5" fmla="*/ 0 h 75"/>
                <a:gd name="T6" fmla="*/ 7 w 26"/>
                <a:gd name="T7" fmla="*/ 5 h 75"/>
                <a:gd name="T8" fmla="*/ 13 w 26"/>
                <a:gd name="T9" fmla="*/ 11 h 75"/>
                <a:gd name="T10" fmla="*/ 26 w 26"/>
                <a:gd name="T11" fmla="*/ 19 h 75"/>
                <a:gd name="T12" fmla="*/ 21 w 26"/>
                <a:gd name="T13" fmla="*/ 13 h 75"/>
                <a:gd name="T14" fmla="*/ 5 w 26"/>
                <a:gd name="T15" fmla="*/ 13 h 75"/>
                <a:gd name="T16" fmla="*/ 0 w 26"/>
                <a:gd name="T17" fmla="*/ 19 h 75"/>
                <a:gd name="T18" fmla="*/ 0 w 26"/>
                <a:gd name="T19" fmla="*/ 40 h 75"/>
                <a:gd name="T20" fmla="*/ 2 w 26"/>
                <a:gd name="T21" fmla="*/ 42 h 75"/>
                <a:gd name="T22" fmla="*/ 4 w 26"/>
                <a:gd name="T23" fmla="*/ 40 h 75"/>
                <a:gd name="T24" fmla="*/ 4 w 26"/>
                <a:gd name="T25" fmla="*/ 20 h 75"/>
                <a:gd name="T26" fmla="*/ 5 w 26"/>
                <a:gd name="T27" fmla="*/ 20 h 75"/>
                <a:gd name="T28" fmla="*/ 5 w 26"/>
                <a:gd name="T29" fmla="*/ 72 h 75"/>
                <a:gd name="T30" fmla="*/ 9 w 26"/>
                <a:gd name="T31" fmla="*/ 75 h 75"/>
                <a:gd name="T32" fmla="*/ 12 w 26"/>
                <a:gd name="T33" fmla="*/ 72 h 75"/>
                <a:gd name="T34" fmla="*/ 12 w 26"/>
                <a:gd name="T35" fmla="*/ 44 h 75"/>
                <a:gd name="T36" fmla="*/ 14 w 26"/>
                <a:gd name="T37" fmla="*/ 44 h 75"/>
                <a:gd name="T38" fmla="*/ 14 w 26"/>
                <a:gd name="T39" fmla="*/ 72 h 75"/>
                <a:gd name="T40" fmla="*/ 17 w 26"/>
                <a:gd name="T41" fmla="*/ 75 h 75"/>
                <a:gd name="T42" fmla="*/ 21 w 26"/>
                <a:gd name="T43" fmla="*/ 72 h 75"/>
                <a:gd name="T44" fmla="*/ 21 w 26"/>
                <a:gd name="T45" fmla="*/ 20 h 75"/>
                <a:gd name="T46" fmla="*/ 22 w 26"/>
                <a:gd name="T47" fmla="*/ 20 h 75"/>
                <a:gd name="T48" fmla="*/ 22 w 26"/>
                <a:gd name="T49" fmla="*/ 40 h 75"/>
                <a:gd name="T50" fmla="*/ 24 w 26"/>
                <a:gd name="T51" fmla="*/ 42 h 75"/>
                <a:gd name="T52" fmla="*/ 26 w 26"/>
                <a:gd name="T53" fmla="*/ 40 h 75"/>
                <a:gd name="T54" fmla="*/ 26 w 26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7" y="2"/>
                    <a:pt x="7" y="5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11"/>
            <p:cNvSpPr>
              <a:spLocks/>
            </p:cNvSpPr>
            <p:nvPr/>
          </p:nvSpPr>
          <p:spPr bwMode="auto">
            <a:xfrm>
              <a:off x="5224320" y="1936602"/>
              <a:ext cx="274900" cy="764564"/>
            </a:xfrm>
            <a:custGeom>
              <a:avLst/>
              <a:gdLst>
                <a:gd name="T0" fmla="*/ 14 w 27"/>
                <a:gd name="T1" fmla="*/ 11 h 75"/>
                <a:gd name="T2" fmla="*/ 19 w 27"/>
                <a:gd name="T3" fmla="*/ 5 h 75"/>
                <a:gd name="T4" fmla="*/ 14 w 27"/>
                <a:gd name="T5" fmla="*/ 0 h 75"/>
                <a:gd name="T6" fmla="*/ 8 w 27"/>
                <a:gd name="T7" fmla="*/ 5 h 75"/>
                <a:gd name="T8" fmla="*/ 14 w 27"/>
                <a:gd name="T9" fmla="*/ 11 h 75"/>
                <a:gd name="T10" fmla="*/ 27 w 27"/>
                <a:gd name="T11" fmla="*/ 19 h 75"/>
                <a:gd name="T12" fmla="*/ 22 w 27"/>
                <a:gd name="T13" fmla="*/ 13 h 75"/>
                <a:gd name="T14" fmla="*/ 5 w 27"/>
                <a:gd name="T15" fmla="*/ 13 h 75"/>
                <a:gd name="T16" fmla="*/ 0 w 27"/>
                <a:gd name="T17" fmla="*/ 19 h 75"/>
                <a:gd name="T18" fmla="*/ 0 w 27"/>
                <a:gd name="T19" fmla="*/ 40 h 75"/>
                <a:gd name="T20" fmla="*/ 3 w 27"/>
                <a:gd name="T21" fmla="*/ 42 h 75"/>
                <a:gd name="T22" fmla="*/ 5 w 27"/>
                <a:gd name="T23" fmla="*/ 40 h 75"/>
                <a:gd name="T24" fmla="*/ 5 w 27"/>
                <a:gd name="T25" fmla="*/ 20 h 75"/>
                <a:gd name="T26" fmla="*/ 6 w 27"/>
                <a:gd name="T27" fmla="*/ 20 h 75"/>
                <a:gd name="T28" fmla="*/ 6 w 27"/>
                <a:gd name="T29" fmla="*/ 72 h 75"/>
                <a:gd name="T30" fmla="*/ 9 w 27"/>
                <a:gd name="T31" fmla="*/ 75 h 75"/>
                <a:gd name="T32" fmla="*/ 13 w 27"/>
                <a:gd name="T33" fmla="*/ 72 h 75"/>
                <a:gd name="T34" fmla="*/ 13 w 27"/>
                <a:gd name="T35" fmla="*/ 44 h 75"/>
                <a:gd name="T36" fmla="*/ 14 w 27"/>
                <a:gd name="T37" fmla="*/ 44 h 75"/>
                <a:gd name="T38" fmla="*/ 14 w 27"/>
                <a:gd name="T39" fmla="*/ 72 h 75"/>
                <a:gd name="T40" fmla="*/ 18 w 27"/>
                <a:gd name="T41" fmla="*/ 75 h 75"/>
                <a:gd name="T42" fmla="*/ 21 w 27"/>
                <a:gd name="T43" fmla="*/ 72 h 75"/>
                <a:gd name="T44" fmla="*/ 21 w 27"/>
                <a:gd name="T45" fmla="*/ 20 h 75"/>
                <a:gd name="T46" fmla="*/ 22 w 27"/>
                <a:gd name="T47" fmla="*/ 20 h 75"/>
                <a:gd name="T48" fmla="*/ 22 w 27"/>
                <a:gd name="T49" fmla="*/ 40 h 75"/>
                <a:gd name="T50" fmla="*/ 25 w 27"/>
                <a:gd name="T51" fmla="*/ 42 h 75"/>
                <a:gd name="T52" fmla="*/ 27 w 27"/>
                <a:gd name="T53" fmla="*/ 40 h 75"/>
                <a:gd name="T54" fmla="*/ 27 w 27"/>
                <a:gd name="T55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TextBox 11"/>
            <p:cNvSpPr txBox="1"/>
            <p:nvPr/>
          </p:nvSpPr>
          <p:spPr>
            <a:xfrm>
              <a:off x="6985916" y="1974221"/>
              <a:ext cx="4150398" cy="6442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212507" y="2804253"/>
            <a:ext cx="9923807" cy="777449"/>
            <a:chOff x="1212507" y="2804253"/>
            <a:chExt cx="9923807" cy="777449"/>
          </a:xfrm>
        </p:grpSpPr>
        <p:sp>
          <p:nvSpPr>
            <p:cNvPr id="24" name="Freeform: Shape 12"/>
            <p:cNvSpPr>
              <a:spLocks/>
            </p:cNvSpPr>
            <p:nvPr/>
          </p:nvSpPr>
          <p:spPr bwMode="auto">
            <a:xfrm>
              <a:off x="1212507" y="2804253"/>
              <a:ext cx="279195" cy="777449"/>
            </a:xfrm>
            <a:custGeom>
              <a:avLst/>
              <a:gdLst>
                <a:gd name="T0" fmla="*/ 14 w 27"/>
                <a:gd name="T1" fmla="*/ 11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1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13"/>
            <p:cNvSpPr>
              <a:spLocks/>
            </p:cNvSpPr>
            <p:nvPr/>
          </p:nvSpPr>
          <p:spPr bwMode="auto">
            <a:xfrm>
              <a:off x="1663514" y="2804253"/>
              <a:ext cx="266309" cy="777449"/>
            </a:xfrm>
            <a:custGeom>
              <a:avLst/>
              <a:gdLst>
                <a:gd name="T0" fmla="*/ 13 w 26"/>
                <a:gd name="T1" fmla="*/ 11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1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14"/>
            <p:cNvSpPr>
              <a:spLocks/>
            </p:cNvSpPr>
            <p:nvPr/>
          </p:nvSpPr>
          <p:spPr bwMode="auto">
            <a:xfrm>
              <a:off x="2105930" y="2804253"/>
              <a:ext cx="274900" cy="777449"/>
            </a:xfrm>
            <a:custGeom>
              <a:avLst/>
              <a:gdLst>
                <a:gd name="T0" fmla="*/ 14 w 27"/>
                <a:gd name="T1" fmla="*/ 11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1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15"/>
            <p:cNvSpPr>
              <a:spLocks/>
            </p:cNvSpPr>
            <p:nvPr/>
          </p:nvSpPr>
          <p:spPr bwMode="auto">
            <a:xfrm>
              <a:off x="2552641" y="2804253"/>
              <a:ext cx="266309" cy="777449"/>
            </a:xfrm>
            <a:custGeom>
              <a:avLst/>
              <a:gdLst>
                <a:gd name="T0" fmla="*/ 13 w 26"/>
                <a:gd name="T1" fmla="*/ 11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1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8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16"/>
            <p:cNvSpPr>
              <a:spLocks/>
            </p:cNvSpPr>
            <p:nvPr/>
          </p:nvSpPr>
          <p:spPr bwMode="auto">
            <a:xfrm>
              <a:off x="2995057" y="2804253"/>
              <a:ext cx="274900" cy="777449"/>
            </a:xfrm>
            <a:custGeom>
              <a:avLst/>
              <a:gdLst>
                <a:gd name="T0" fmla="*/ 14 w 27"/>
                <a:gd name="T1" fmla="*/ 11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1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2 w 27"/>
                <a:gd name="T43" fmla="*/ 72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Freeform: Shape 17"/>
            <p:cNvSpPr>
              <a:spLocks/>
            </p:cNvSpPr>
            <p:nvPr/>
          </p:nvSpPr>
          <p:spPr bwMode="auto">
            <a:xfrm>
              <a:off x="3441770" y="2804253"/>
              <a:ext cx="279195" cy="777449"/>
            </a:xfrm>
            <a:custGeom>
              <a:avLst/>
              <a:gdLst>
                <a:gd name="T0" fmla="*/ 13 w 27"/>
                <a:gd name="T1" fmla="*/ 11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1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2 w 27"/>
                <a:gd name="T33" fmla="*/ 72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Freeform: Shape 18"/>
            <p:cNvSpPr>
              <a:spLocks/>
            </p:cNvSpPr>
            <p:nvPr/>
          </p:nvSpPr>
          <p:spPr bwMode="auto">
            <a:xfrm>
              <a:off x="3892777" y="2804253"/>
              <a:ext cx="266309" cy="777449"/>
            </a:xfrm>
            <a:custGeom>
              <a:avLst/>
              <a:gdLst>
                <a:gd name="T0" fmla="*/ 13 w 26"/>
                <a:gd name="T1" fmla="*/ 11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1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19"/>
            <p:cNvSpPr>
              <a:spLocks/>
            </p:cNvSpPr>
            <p:nvPr/>
          </p:nvSpPr>
          <p:spPr bwMode="auto">
            <a:xfrm>
              <a:off x="4335193" y="2804253"/>
              <a:ext cx="274900" cy="777449"/>
            </a:xfrm>
            <a:custGeom>
              <a:avLst/>
              <a:gdLst>
                <a:gd name="T0" fmla="*/ 14 w 27"/>
                <a:gd name="T1" fmla="*/ 11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1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2 w 27"/>
                <a:gd name="T33" fmla="*/ 72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22"/>
            <p:cNvSpPr>
              <a:spLocks/>
            </p:cNvSpPr>
            <p:nvPr/>
          </p:nvSpPr>
          <p:spPr bwMode="auto">
            <a:xfrm>
              <a:off x="4781904" y="2804253"/>
              <a:ext cx="266309" cy="777449"/>
            </a:xfrm>
            <a:custGeom>
              <a:avLst/>
              <a:gdLst>
                <a:gd name="T0" fmla="*/ 13 w 26"/>
                <a:gd name="T1" fmla="*/ 11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1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23"/>
            <p:cNvSpPr>
              <a:spLocks/>
            </p:cNvSpPr>
            <p:nvPr/>
          </p:nvSpPr>
          <p:spPr bwMode="auto">
            <a:xfrm>
              <a:off x="5224320" y="2804253"/>
              <a:ext cx="274900" cy="777449"/>
            </a:xfrm>
            <a:custGeom>
              <a:avLst/>
              <a:gdLst>
                <a:gd name="T0" fmla="*/ 14 w 27"/>
                <a:gd name="T1" fmla="*/ 11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1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TextBox 44"/>
            <p:cNvSpPr txBox="1"/>
            <p:nvPr/>
          </p:nvSpPr>
          <p:spPr>
            <a:xfrm>
              <a:off x="6002701" y="2861116"/>
              <a:ext cx="892886" cy="567412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r>
                <a:rPr lang="en-US" sz="320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30%</a:t>
              </a:r>
            </a:p>
          </p:txBody>
        </p:sp>
        <p:sp>
          <p:nvSpPr>
            <p:cNvPr id="63" name="TextBox 11"/>
            <p:cNvSpPr txBox="1"/>
            <p:nvPr/>
          </p:nvSpPr>
          <p:spPr>
            <a:xfrm>
              <a:off x="6985916" y="2861116"/>
              <a:ext cx="4150398" cy="538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>
                <a:lnSpc>
                  <a:spcPts val="14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>
                <a:lnSpc>
                  <a:spcPts val="14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.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212507" y="3676200"/>
            <a:ext cx="9923807" cy="777449"/>
            <a:chOff x="1212507" y="3676200"/>
            <a:chExt cx="9923807" cy="777449"/>
          </a:xfrm>
        </p:grpSpPr>
        <p:sp>
          <p:nvSpPr>
            <p:cNvPr id="34" name="Freeform: Shape 24"/>
            <p:cNvSpPr>
              <a:spLocks/>
            </p:cNvSpPr>
            <p:nvPr/>
          </p:nvSpPr>
          <p:spPr bwMode="auto">
            <a:xfrm>
              <a:off x="1212507" y="3676200"/>
              <a:ext cx="279195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Freeform: Shape 25"/>
            <p:cNvSpPr>
              <a:spLocks/>
            </p:cNvSpPr>
            <p:nvPr/>
          </p:nvSpPr>
          <p:spPr bwMode="auto">
            <a:xfrm>
              <a:off x="1663514" y="3676200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Freeform: Shape 26"/>
            <p:cNvSpPr>
              <a:spLocks/>
            </p:cNvSpPr>
            <p:nvPr/>
          </p:nvSpPr>
          <p:spPr bwMode="auto">
            <a:xfrm>
              <a:off x="2105930" y="3676200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Freeform: Shape 27"/>
            <p:cNvSpPr>
              <a:spLocks/>
            </p:cNvSpPr>
            <p:nvPr/>
          </p:nvSpPr>
          <p:spPr bwMode="auto">
            <a:xfrm>
              <a:off x="2552641" y="3676200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8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28"/>
            <p:cNvSpPr>
              <a:spLocks/>
            </p:cNvSpPr>
            <p:nvPr/>
          </p:nvSpPr>
          <p:spPr bwMode="auto">
            <a:xfrm>
              <a:off x="2995057" y="3676200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2 w 27"/>
                <a:gd name="T43" fmla="*/ 72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Freeform: Shape 29"/>
            <p:cNvSpPr>
              <a:spLocks/>
            </p:cNvSpPr>
            <p:nvPr/>
          </p:nvSpPr>
          <p:spPr bwMode="auto">
            <a:xfrm>
              <a:off x="3441770" y="3676200"/>
              <a:ext cx="279195" cy="777449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2 w 27"/>
                <a:gd name="T33" fmla="*/ 72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Freeform: Shape 30"/>
            <p:cNvSpPr>
              <a:spLocks/>
            </p:cNvSpPr>
            <p:nvPr/>
          </p:nvSpPr>
          <p:spPr bwMode="auto">
            <a:xfrm>
              <a:off x="3892777" y="3676200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Freeform: Shape 31"/>
            <p:cNvSpPr>
              <a:spLocks/>
            </p:cNvSpPr>
            <p:nvPr/>
          </p:nvSpPr>
          <p:spPr bwMode="auto">
            <a:xfrm>
              <a:off x="4335193" y="3676200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2 w 27"/>
                <a:gd name="T33" fmla="*/ 72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Freeform: Shape 32"/>
            <p:cNvSpPr>
              <a:spLocks/>
            </p:cNvSpPr>
            <p:nvPr/>
          </p:nvSpPr>
          <p:spPr bwMode="auto">
            <a:xfrm>
              <a:off x="4781904" y="3676200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Freeform: Shape 33"/>
            <p:cNvSpPr>
              <a:spLocks/>
            </p:cNvSpPr>
            <p:nvPr/>
          </p:nvSpPr>
          <p:spPr bwMode="auto">
            <a:xfrm>
              <a:off x="5224320" y="3676200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TextBox 45"/>
            <p:cNvSpPr txBox="1"/>
            <p:nvPr/>
          </p:nvSpPr>
          <p:spPr>
            <a:xfrm>
              <a:off x="6002884" y="3794105"/>
              <a:ext cx="894856" cy="567412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r>
                <a:rPr lang="en-US" sz="3200">
                  <a:solidFill>
                    <a:schemeClr val="accent6">
                      <a:lumMod val="50000"/>
                    </a:schemeClr>
                  </a:solidFill>
                  <a:cs typeface="+mn-ea"/>
                  <a:sym typeface="+mn-lt"/>
                </a:rPr>
                <a:t>50%</a:t>
              </a:r>
            </a:p>
          </p:txBody>
        </p:sp>
        <p:sp>
          <p:nvSpPr>
            <p:cNvPr id="64" name="TextBox 11"/>
            <p:cNvSpPr txBox="1"/>
            <p:nvPr/>
          </p:nvSpPr>
          <p:spPr>
            <a:xfrm>
              <a:off x="6985916" y="3789363"/>
              <a:ext cx="4150398" cy="6442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212507" y="4543851"/>
            <a:ext cx="9923807" cy="857413"/>
            <a:chOff x="1212507" y="4543851"/>
            <a:chExt cx="9923807" cy="857413"/>
          </a:xfrm>
        </p:grpSpPr>
        <p:sp>
          <p:nvSpPr>
            <p:cNvPr id="44" name="Freeform: Shape 34"/>
            <p:cNvSpPr>
              <a:spLocks/>
            </p:cNvSpPr>
            <p:nvPr/>
          </p:nvSpPr>
          <p:spPr bwMode="auto">
            <a:xfrm>
              <a:off x="1212507" y="4543851"/>
              <a:ext cx="279195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Freeform: Shape 35"/>
            <p:cNvSpPr>
              <a:spLocks/>
            </p:cNvSpPr>
            <p:nvPr/>
          </p:nvSpPr>
          <p:spPr bwMode="auto">
            <a:xfrm>
              <a:off x="166351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Freeform: Shape 36"/>
            <p:cNvSpPr>
              <a:spLocks/>
            </p:cNvSpPr>
            <p:nvPr/>
          </p:nvSpPr>
          <p:spPr bwMode="auto">
            <a:xfrm>
              <a:off x="210593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Freeform: Shape 37"/>
            <p:cNvSpPr>
              <a:spLocks/>
            </p:cNvSpPr>
            <p:nvPr/>
          </p:nvSpPr>
          <p:spPr bwMode="auto">
            <a:xfrm>
              <a:off x="2552641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8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Freeform: Shape 38"/>
            <p:cNvSpPr>
              <a:spLocks/>
            </p:cNvSpPr>
            <p:nvPr/>
          </p:nvSpPr>
          <p:spPr bwMode="auto">
            <a:xfrm>
              <a:off x="2995057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2 w 27"/>
                <a:gd name="T43" fmla="*/ 73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Freeform: Shape 39"/>
            <p:cNvSpPr>
              <a:spLocks/>
            </p:cNvSpPr>
            <p:nvPr/>
          </p:nvSpPr>
          <p:spPr bwMode="auto">
            <a:xfrm>
              <a:off x="3441770" y="4543851"/>
              <a:ext cx="279195" cy="777449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Freeform: Shape 40"/>
            <p:cNvSpPr>
              <a:spLocks/>
            </p:cNvSpPr>
            <p:nvPr/>
          </p:nvSpPr>
          <p:spPr bwMode="auto">
            <a:xfrm>
              <a:off x="3892777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Freeform: Shape 41"/>
            <p:cNvSpPr>
              <a:spLocks/>
            </p:cNvSpPr>
            <p:nvPr/>
          </p:nvSpPr>
          <p:spPr bwMode="auto">
            <a:xfrm>
              <a:off x="4335193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Freeform: Shape 42"/>
            <p:cNvSpPr>
              <a:spLocks/>
            </p:cNvSpPr>
            <p:nvPr/>
          </p:nvSpPr>
          <p:spPr bwMode="auto">
            <a:xfrm>
              <a:off x="4781904" y="4543851"/>
              <a:ext cx="266309" cy="777449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7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Freeform: Shape 43"/>
            <p:cNvSpPr>
              <a:spLocks/>
            </p:cNvSpPr>
            <p:nvPr/>
          </p:nvSpPr>
          <p:spPr bwMode="auto">
            <a:xfrm>
              <a:off x="5224320" y="4543851"/>
              <a:ext cx="274900" cy="777449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TextBox 46"/>
            <p:cNvSpPr txBox="1"/>
            <p:nvPr/>
          </p:nvSpPr>
          <p:spPr>
            <a:xfrm>
              <a:off x="6002700" y="4727096"/>
              <a:ext cx="896826" cy="567412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r>
                <a:rPr lang="en-US" sz="32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60%</a:t>
              </a:r>
            </a:p>
          </p:txBody>
        </p:sp>
        <p:sp>
          <p:nvSpPr>
            <p:cNvPr id="65" name="TextBox 11"/>
            <p:cNvSpPr txBox="1"/>
            <p:nvPr/>
          </p:nvSpPr>
          <p:spPr>
            <a:xfrm>
              <a:off x="6985916" y="4757049"/>
              <a:ext cx="4150398" cy="6442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TextBox 8">
            <a:extLst>
              <a:ext uri="{FF2B5EF4-FFF2-40B4-BE49-F238E27FC236}">
                <a16:creationId xmlns:a16="http://schemas.microsoft.com/office/drawing/2014/main" id="{C9EBD76A-6B87-4CBA-A950-FB1A63CFCB63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030AB82-F94F-4A93-838A-CE85DEB169DC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183E1B03-B6D1-4325-AD9C-4DE6E2234934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1EAED0A-E707-424F-863C-8B18428CEEFE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02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956055" y="2364077"/>
            <a:ext cx="8289342" cy="1617493"/>
            <a:chOff x="1493507" y="2097894"/>
            <a:chExt cx="9205764" cy="1796314"/>
          </a:xfrm>
        </p:grpSpPr>
        <p:sp>
          <p:nvSpPr>
            <p:cNvPr id="6" name="Chord 6"/>
            <p:cNvSpPr/>
            <p:nvPr/>
          </p:nvSpPr>
          <p:spPr>
            <a:xfrm>
              <a:off x="1493507" y="2865814"/>
              <a:ext cx="1754377" cy="987728"/>
            </a:xfrm>
            <a:custGeom>
              <a:avLst/>
              <a:gdLst>
                <a:gd name="connsiteX0" fmla="*/ 1753824 w 1754372"/>
                <a:gd name="connsiteY0" fmla="*/ 846190 h 1754372"/>
                <a:gd name="connsiteX1" fmla="*/ 1322010 w 1754372"/>
                <a:gd name="connsiteY1" fmla="*/ 1633219 h 1754372"/>
                <a:gd name="connsiteX2" fmla="*/ 424315 w 1754372"/>
                <a:gd name="connsiteY2" fmla="*/ 1628427 h 1754372"/>
                <a:gd name="connsiteX3" fmla="*/ 929 w 1754372"/>
                <a:gd name="connsiteY3" fmla="*/ 836832 h 1754372"/>
                <a:gd name="connsiteX4" fmla="*/ 1753824 w 1754372"/>
                <a:gd name="connsiteY4" fmla="*/ 846190 h 1754372"/>
                <a:gd name="connsiteX0" fmla="*/ 1753827 w 1754377"/>
                <a:gd name="connsiteY0" fmla="*/ 9358 h 917539"/>
                <a:gd name="connsiteX1" fmla="*/ 1322013 w 1754377"/>
                <a:gd name="connsiteY1" fmla="*/ 796387 h 917539"/>
                <a:gd name="connsiteX2" fmla="*/ 424318 w 1754377"/>
                <a:gd name="connsiteY2" fmla="*/ 791595 h 917539"/>
                <a:gd name="connsiteX3" fmla="*/ 932 w 1754377"/>
                <a:gd name="connsiteY3" fmla="*/ 0 h 917539"/>
                <a:gd name="connsiteX4" fmla="*/ 1753827 w 1754377"/>
                <a:gd name="connsiteY4" fmla="*/ 9358 h 917539"/>
                <a:gd name="connsiteX0" fmla="*/ 1753827 w 1754377"/>
                <a:gd name="connsiteY0" fmla="*/ 79547 h 987728"/>
                <a:gd name="connsiteX1" fmla="*/ 1322013 w 1754377"/>
                <a:gd name="connsiteY1" fmla="*/ 866576 h 987728"/>
                <a:gd name="connsiteX2" fmla="*/ 424318 w 1754377"/>
                <a:gd name="connsiteY2" fmla="*/ 861784 h 987728"/>
                <a:gd name="connsiteX3" fmla="*/ 932 w 1754377"/>
                <a:gd name="connsiteY3" fmla="*/ 70189 h 987728"/>
                <a:gd name="connsiteX4" fmla="*/ 1753827 w 1754377"/>
                <a:gd name="connsiteY4" fmla="*/ 79547 h 98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377" h="987728">
                  <a:moveTo>
                    <a:pt x="1753827" y="79547"/>
                  </a:moveTo>
                  <a:cubicBezTo>
                    <a:pt x="1765202" y="401249"/>
                    <a:pt x="1599457" y="703338"/>
                    <a:pt x="1322013" y="866576"/>
                  </a:cubicBezTo>
                  <a:cubicBezTo>
                    <a:pt x="1044569" y="1029814"/>
                    <a:pt x="700003" y="1027975"/>
                    <a:pt x="424318" y="861784"/>
                  </a:cubicBezTo>
                  <a:cubicBezTo>
                    <a:pt x="148633" y="695593"/>
                    <a:pt x="-13877" y="391751"/>
                    <a:pt x="932" y="70189"/>
                  </a:cubicBezTo>
                  <a:cubicBezTo>
                    <a:pt x="510802" y="371019"/>
                    <a:pt x="1382180" y="-200018"/>
                    <a:pt x="1753827" y="795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cs typeface="+mn-ea"/>
                  <a:sym typeface="+mn-lt"/>
                </a:rPr>
                <a:t>60%</a:t>
              </a:r>
            </a:p>
          </p:txBody>
        </p:sp>
        <p:sp>
          <p:nvSpPr>
            <p:cNvPr id="7" name="Oval 7"/>
            <p:cNvSpPr/>
            <p:nvPr/>
          </p:nvSpPr>
          <p:spPr>
            <a:xfrm>
              <a:off x="1493507" y="2097894"/>
              <a:ext cx="1755648" cy="1755648"/>
            </a:xfrm>
            <a:prstGeom prst="ellipse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11"/>
            <p:cNvSpPr/>
            <p:nvPr/>
          </p:nvSpPr>
          <p:spPr>
            <a:xfrm>
              <a:off x="6460251" y="2888880"/>
              <a:ext cx="1774182" cy="1005328"/>
            </a:xfrm>
            <a:custGeom>
              <a:avLst/>
              <a:gdLst>
                <a:gd name="connsiteX0" fmla="*/ 1566215 w 1628832"/>
                <a:gd name="connsiteY0" fmla="*/ 825 h 672806"/>
                <a:gd name="connsiteX1" fmla="*/ 1628832 w 1628832"/>
                <a:gd name="connsiteY1" fmla="*/ 7793 h 672806"/>
                <a:gd name="connsiteX2" fmla="*/ 1616432 w 1628832"/>
                <a:gd name="connsiteY2" fmla="*/ 56020 h 672806"/>
                <a:gd name="connsiteX3" fmla="*/ 778073 w 1628832"/>
                <a:gd name="connsiteY3" fmla="*/ 672806 h 672806"/>
                <a:gd name="connsiteX4" fmla="*/ 50168 w 1628832"/>
                <a:gd name="connsiteY4" fmla="*/ 285782 h 672806"/>
                <a:gd name="connsiteX5" fmla="*/ 0 w 1628832"/>
                <a:gd name="connsiteY5" fmla="*/ 193355 h 672806"/>
                <a:gd name="connsiteX6" fmla="*/ 70648 w 1628832"/>
                <a:gd name="connsiteY6" fmla="*/ 201691 h 672806"/>
                <a:gd name="connsiteX7" fmla="*/ 1566215 w 1628832"/>
                <a:gd name="connsiteY7" fmla="*/ 825 h 672806"/>
                <a:gd name="connsiteX0" fmla="*/ 1566215 w 1628832"/>
                <a:gd name="connsiteY0" fmla="*/ 825 h 680049"/>
                <a:gd name="connsiteX1" fmla="*/ 1628832 w 1628832"/>
                <a:gd name="connsiteY1" fmla="*/ 7793 h 680049"/>
                <a:gd name="connsiteX2" fmla="*/ 1616432 w 1628832"/>
                <a:gd name="connsiteY2" fmla="*/ 56020 h 680049"/>
                <a:gd name="connsiteX3" fmla="*/ 807667 w 1628832"/>
                <a:gd name="connsiteY3" fmla="*/ 680049 h 680049"/>
                <a:gd name="connsiteX4" fmla="*/ 50168 w 1628832"/>
                <a:gd name="connsiteY4" fmla="*/ 285782 h 680049"/>
                <a:gd name="connsiteX5" fmla="*/ 0 w 1628832"/>
                <a:gd name="connsiteY5" fmla="*/ 193355 h 680049"/>
                <a:gd name="connsiteX6" fmla="*/ 70648 w 1628832"/>
                <a:gd name="connsiteY6" fmla="*/ 201691 h 680049"/>
                <a:gd name="connsiteX7" fmla="*/ 1566215 w 1628832"/>
                <a:gd name="connsiteY7" fmla="*/ 825 h 680049"/>
                <a:gd name="connsiteX0" fmla="*/ 1566215 w 1628832"/>
                <a:gd name="connsiteY0" fmla="*/ 825 h 682011"/>
                <a:gd name="connsiteX1" fmla="*/ 1628832 w 1628832"/>
                <a:gd name="connsiteY1" fmla="*/ 7793 h 682011"/>
                <a:gd name="connsiteX2" fmla="*/ 1616432 w 1628832"/>
                <a:gd name="connsiteY2" fmla="*/ 56020 h 682011"/>
                <a:gd name="connsiteX3" fmla="*/ 807667 w 1628832"/>
                <a:gd name="connsiteY3" fmla="*/ 680049 h 682011"/>
                <a:gd name="connsiteX4" fmla="*/ 50168 w 1628832"/>
                <a:gd name="connsiteY4" fmla="*/ 285782 h 682011"/>
                <a:gd name="connsiteX5" fmla="*/ 0 w 1628832"/>
                <a:gd name="connsiteY5" fmla="*/ 193355 h 682011"/>
                <a:gd name="connsiteX6" fmla="*/ 70648 w 1628832"/>
                <a:gd name="connsiteY6" fmla="*/ 201691 h 682011"/>
                <a:gd name="connsiteX7" fmla="*/ 1566215 w 1628832"/>
                <a:gd name="connsiteY7" fmla="*/ 825 h 682011"/>
                <a:gd name="connsiteX0" fmla="*/ 1566215 w 1646026"/>
                <a:gd name="connsiteY0" fmla="*/ 825 h 684795"/>
                <a:gd name="connsiteX1" fmla="*/ 1628832 w 1646026"/>
                <a:gd name="connsiteY1" fmla="*/ 7793 h 684795"/>
                <a:gd name="connsiteX2" fmla="*/ 1646026 w 1646026"/>
                <a:gd name="connsiteY2" fmla="*/ 56020 h 684795"/>
                <a:gd name="connsiteX3" fmla="*/ 807667 w 1646026"/>
                <a:gd name="connsiteY3" fmla="*/ 680049 h 684795"/>
                <a:gd name="connsiteX4" fmla="*/ 50168 w 1646026"/>
                <a:gd name="connsiteY4" fmla="*/ 285782 h 684795"/>
                <a:gd name="connsiteX5" fmla="*/ 0 w 1646026"/>
                <a:gd name="connsiteY5" fmla="*/ 193355 h 684795"/>
                <a:gd name="connsiteX6" fmla="*/ 70648 w 1646026"/>
                <a:gd name="connsiteY6" fmla="*/ 201691 h 684795"/>
                <a:gd name="connsiteX7" fmla="*/ 1566215 w 1646026"/>
                <a:gd name="connsiteY7" fmla="*/ 825 h 684795"/>
                <a:gd name="connsiteX0" fmla="*/ 1566215 w 1646026"/>
                <a:gd name="connsiteY0" fmla="*/ 825 h 684795"/>
                <a:gd name="connsiteX1" fmla="*/ 1628832 w 1646026"/>
                <a:gd name="connsiteY1" fmla="*/ 7793 h 684795"/>
                <a:gd name="connsiteX2" fmla="*/ 1646026 w 1646026"/>
                <a:gd name="connsiteY2" fmla="*/ 56020 h 684795"/>
                <a:gd name="connsiteX3" fmla="*/ 807667 w 1646026"/>
                <a:gd name="connsiteY3" fmla="*/ 680049 h 684795"/>
                <a:gd name="connsiteX4" fmla="*/ 50168 w 1646026"/>
                <a:gd name="connsiteY4" fmla="*/ 285782 h 684795"/>
                <a:gd name="connsiteX5" fmla="*/ 0 w 1646026"/>
                <a:gd name="connsiteY5" fmla="*/ 193355 h 684795"/>
                <a:gd name="connsiteX6" fmla="*/ 70648 w 1646026"/>
                <a:gd name="connsiteY6" fmla="*/ 201691 h 684795"/>
                <a:gd name="connsiteX7" fmla="*/ 1566215 w 1646026"/>
                <a:gd name="connsiteY7" fmla="*/ 825 h 68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6026" h="684795">
                  <a:moveTo>
                    <a:pt x="1566215" y="825"/>
                  </a:moveTo>
                  <a:lnTo>
                    <a:pt x="1628832" y="7793"/>
                  </a:lnTo>
                  <a:lnTo>
                    <a:pt x="1646026" y="56020"/>
                  </a:lnTo>
                  <a:cubicBezTo>
                    <a:pt x="1633529" y="427840"/>
                    <a:pt x="1073643" y="641755"/>
                    <a:pt x="807667" y="680049"/>
                  </a:cubicBezTo>
                  <a:cubicBezTo>
                    <a:pt x="541691" y="718343"/>
                    <a:pt x="207919" y="519285"/>
                    <a:pt x="50168" y="285782"/>
                  </a:cubicBezTo>
                  <a:lnTo>
                    <a:pt x="0" y="193355"/>
                  </a:lnTo>
                  <a:lnTo>
                    <a:pt x="70648" y="201691"/>
                  </a:lnTo>
                  <a:cubicBezTo>
                    <a:pt x="558950" y="229026"/>
                    <a:pt x="1146488" y="-15960"/>
                    <a:pt x="1566215" y="8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cs typeface="+mn-ea"/>
                  <a:sym typeface="+mn-lt"/>
                </a:rPr>
                <a:t>25%</a:t>
              </a:r>
            </a:p>
          </p:txBody>
        </p:sp>
        <p:sp>
          <p:nvSpPr>
            <p:cNvPr id="9" name="Oval 10"/>
            <p:cNvSpPr/>
            <p:nvPr/>
          </p:nvSpPr>
          <p:spPr>
            <a:xfrm>
              <a:off x="6460251" y="2101878"/>
              <a:ext cx="1755648" cy="1747681"/>
            </a:xfrm>
            <a:prstGeom prst="ellipse">
              <a:avLst/>
            </a:prstGeom>
            <a:noFill/>
            <a:ln w="127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15"/>
            <p:cNvSpPr/>
            <p:nvPr/>
          </p:nvSpPr>
          <p:spPr>
            <a:xfrm>
              <a:off x="8943623" y="2481855"/>
              <a:ext cx="1755648" cy="1363915"/>
            </a:xfrm>
            <a:custGeom>
              <a:avLst/>
              <a:gdLst>
                <a:gd name="connsiteX0" fmla="*/ 1604485 w 1755648"/>
                <a:gd name="connsiteY0" fmla="*/ 0 h 1363915"/>
                <a:gd name="connsiteX1" fmla="*/ 1605730 w 1755648"/>
                <a:gd name="connsiteY1" fmla="*/ 1501 h 1363915"/>
                <a:gd name="connsiteX2" fmla="*/ 1755648 w 1755648"/>
                <a:gd name="connsiteY2" fmla="*/ 490074 h 1363915"/>
                <a:gd name="connsiteX3" fmla="*/ 877824 w 1755648"/>
                <a:gd name="connsiteY3" fmla="*/ 1363915 h 1363915"/>
                <a:gd name="connsiteX4" fmla="*/ 0 w 1755648"/>
                <a:gd name="connsiteY4" fmla="*/ 490074 h 1363915"/>
                <a:gd name="connsiteX5" fmla="*/ 17835 w 1755648"/>
                <a:gd name="connsiteY5" fmla="*/ 313965 h 1363915"/>
                <a:gd name="connsiteX6" fmla="*/ 19210 w 1755648"/>
                <a:gd name="connsiteY6" fmla="*/ 309556 h 1363915"/>
                <a:gd name="connsiteX7" fmla="*/ 465497 w 1755648"/>
                <a:gd name="connsiteY7" fmla="*/ 217496 h 1363915"/>
                <a:gd name="connsiteX8" fmla="*/ 1386872 w 1755648"/>
                <a:gd name="connsiteY8" fmla="*/ 32627 h 1363915"/>
                <a:gd name="connsiteX0" fmla="*/ 1604485 w 1755648"/>
                <a:gd name="connsiteY0" fmla="*/ 0 h 1363915"/>
                <a:gd name="connsiteX1" fmla="*/ 1605730 w 1755648"/>
                <a:gd name="connsiteY1" fmla="*/ 1501 h 1363915"/>
                <a:gd name="connsiteX2" fmla="*/ 1755648 w 1755648"/>
                <a:gd name="connsiteY2" fmla="*/ 490074 h 1363915"/>
                <a:gd name="connsiteX3" fmla="*/ 877824 w 1755648"/>
                <a:gd name="connsiteY3" fmla="*/ 1363915 h 1363915"/>
                <a:gd name="connsiteX4" fmla="*/ 0 w 1755648"/>
                <a:gd name="connsiteY4" fmla="*/ 490074 h 1363915"/>
                <a:gd name="connsiteX5" fmla="*/ 17835 w 1755648"/>
                <a:gd name="connsiteY5" fmla="*/ 313965 h 1363915"/>
                <a:gd name="connsiteX6" fmla="*/ 19210 w 1755648"/>
                <a:gd name="connsiteY6" fmla="*/ 309556 h 1363915"/>
                <a:gd name="connsiteX7" fmla="*/ 465497 w 1755648"/>
                <a:gd name="connsiteY7" fmla="*/ 111171 h 1363915"/>
                <a:gd name="connsiteX8" fmla="*/ 1386872 w 1755648"/>
                <a:gd name="connsiteY8" fmla="*/ 32627 h 1363915"/>
                <a:gd name="connsiteX9" fmla="*/ 1604485 w 1755648"/>
                <a:gd name="connsiteY9" fmla="*/ 0 h 136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5648" h="1363915">
                  <a:moveTo>
                    <a:pt x="1604485" y="0"/>
                  </a:moveTo>
                  <a:lnTo>
                    <a:pt x="1605730" y="1501"/>
                  </a:lnTo>
                  <a:cubicBezTo>
                    <a:pt x="1700381" y="140967"/>
                    <a:pt x="1755648" y="309096"/>
                    <a:pt x="1755648" y="490074"/>
                  </a:cubicBezTo>
                  <a:cubicBezTo>
                    <a:pt x="1755648" y="972683"/>
                    <a:pt x="1362633" y="1363915"/>
                    <a:pt x="877824" y="1363915"/>
                  </a:cubicBezTo>
                  <a:cubicBezTo>
                    <a:pt x="393015" y="1363915"/>
                    <a:pt x="0" y="972683"/>
                    <a:pt x="0" y="490074"/>
                  </a:cubicBezTo>
                  <a:cubicBezTo>
                    <a:pt x="0" y="429748"/>
                    <a:pt x="6141" y="370850"/>
                    <a:pt x="17835" y="313965"/>
                  </a:cubicBezTo>
                  <a:lnTo>
                    <a:pt x="19210" y="309556"/>
                  </a:lnTo>
                  <a:cubicBezTo>
                    <a:pt x="167972" y="278869"/>
                    <a:pt x="316735" y="141858"/>
                    <a:pt x="465497" y="111171"/>
                  </a:cubicBezTo>
                  <a:cubicBezTo>
                    <a:pt x="781191" y="43603"/>
                    <a:pt x="1091689" y="81559"/>
                    <a:pt x="1386872" y="32627"/>
                  </a:cubicBezTo>
                  <a:lnTo>
                    <a:pt x="1604485" y="0"/>
                  </a:lnTo>
                  <a:close/>
                </a:path>
              </a:pathLst>
            </a:custGeom>
            <a:solidFill>
              <a:schemeClr val="accent4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cs typeface="+mn-ea"/>
                  <a:sym typeface="+mn-lt"/>
                </a:rPr>
                <a:t>90%</a:t>
              </a:r>
            </a:p>
          </p:txBody>
        </p:sp>
        <p:sp>
          <p:nvSpPr>
            <p:cNvPr id="11" name="Oval 16"/>
            <p:cNvSpPr/>
            <p:nvPr/>
          </p:nvSpPr>
          <p:spPr>
            <a:xfrm>
              <a:off x="8943623" y="2101878"/>
              <a:ext cx="1755648" cy="1747681"/>
            </a:xfrm>
            <a:prstGeom prst="ellipse">
              <a:avLst/>
            </a:prstGeom>
            <a:noFill/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9"/>
            <p:cNvSpPr/>
            <p:nvPr/>
          </p:nvSpPr>
          <p:spPr>
            <a:xfrm>
              <a:off x="4279532" y="3391544"/>
              <a:ext cx="1318438" cy="395496"/>
            </a:xfrm>
            <a:custGeom>
              <a:avLst/>
              <a:gdLst>
                <a:gd name="connsiteX0" fmla="*/ 1527957 w 1527957"/>
                <a:gd name="connsiteY0" fmla="*/ 0 h 623770"/>
                <a:gd name="connsiteX1" fmla="*/ 1499871 w 1527957"/>
                <a:gd name="connsiteY1" fmla="*/ 90068 h 623770"/>
                <a:gd name="connsiteX2" fmla="*/ 691030 w 1527957"/>
                <a:gd name="connsiteY2" fmla="*/ 623770 h 623770"/>
                <a:gd name="connsiteX3" fmla="*/ 70315 w 1527957"/>
                <a:gd name="connsiteY3" fmla="*/ 367828 h 623770"/>
                <a:gd name="connsiteX4" fmla="*/ 0 w 1527957"/>
                <a:gd name="connsiteY4" fmla="*/ 282992 h 623770"/>
                <a:gd name="connsiteX5" fmla="*/ 164586 w 1527957"/>
                <a:gd name="connsiteY5" fmla="*/ 254714 h 623770"/>
                <a:gd name="connsiteX6" fmla="*/ 1388267 w 1527957"/>
                <a:gd name="connsiteY6" fmla="*/ 15544 h 623770"/>
                <a:gd name="connsiteX0" fmla="*/ 1527957 w 1527957"/>
                <a:gd name="connsiteY0" fmla="*/ 0 h 623770"/>
                <a:gd name="connsiteX1" fmla="*/ 1499871 w 1527957"/>
                <a:gd name="connsiteY1" fmla="*/ 90068 h 623770"/>
                <a:gd name="connsiteX2" fmla="*/ 691030 w 1527957"/>
                <a:gd name="connsiteY2" fmla="*/ 623770 h 623770"/>
                <a:gd name="connsiteX3" fmla="*/ 70315 w 1527957"/>
                <a:gd name="connsiteY3" fmla="*/ 367828 h 623770"/>
                <a:gd name="connsiteX4" fmla="*/ 0 w 1527957"/>
                <a:gd name="connsiteY4" fmla="*/ 282992 h 623770"/>
                <a:gd name="connsiteX5" fmla="*/ 164586 w 1527957"/>
                <a:gd name="connsiteY5" fmla="*/ 254713 h 623770"/>
                <a:gd name="connsiteX6" fmla="*/ 1388267 w 1527957"/>
                <a:gd name="connsiteY6" fmla="*/ 15544 h 623770"/>
                <a:gd name="connsiteX7" fmla="*/ 1527957 w 1527957"/>
                <a:gd name="connsiteY7" fmla="*/ 0 h 623770"/>
                <a:gd name="connsiteX0" fmla="*/ 1527957 w 1527957"/>
                <a:gd name="connsiteY0" fmla="*/ 0 h 623770"/>
                <a:gd name="connsiteX1" fmla="*/ 1499871 w 1527957"/>
                <a:gd name="connsiteY1" fmla="*/ 90068 h 623770"/>
                <a:gd name="connsiteX2" fmla="*/ 691030 w 1527957"/>
                <a:gd name="connsiteY2" fmla="*/ 623770 h 623770"/>
                <a:gd name="connsiteX3" fmla="*/ 70315 w 1527957"/>
                <a:gd name="connsiteY3" fmla="*/ 367828 h 623770"/>
                <a:gd name="connsiteX4" fmla="*/ 0 w 1527957"/>
                <a:gd name="connsiteY4" fmla="*/ 282992 h 623770"/>
                <a:gd name="connsiteX5" fmla="*/ 164586 w 1527957"/>
                <a:gd name="connsiteY5" fmla="*/ 254713 h 623770"/>
                <a:gd name="connsiteX6" fmla="*/ 1388267 w 1527957"/>
                <a:gd name="connsiteY6" fmla="*/ 15544 h 623770"/>
                <a:gd name="connsiteX7" fmla="*/ 1527957 w 1527957"/>
                <a:gd name="connsiteY7" fmla="*/ 0 h 623770"/>
                <a:gd name="connsiteX0" fmla="*/ 1527957 w 1527957"/>
                <a:gd name="connsiteY0" fmla="*/ 3472 h 627242"/>
                <a:gd name="connsiteX1" fmla="*/ 1499871 w 1527957"/>
                <a:gd name="connsiteY1" fmla="*/ 93540 h 627242"/>
                <a:gd name="connsiteX2" fmla="*/ 691030 w 1527957"/>
                <a:gd name="connsiteY2" fmla="*/ 627242 h 627242"/>
                <a:gd name="connsiteX3" fmla="*/ 70315 w 1527957"/>
                <a:gd name="connsiteY3" fmla="*/ 371300 h 627242"/>
                <a:gd name="connsiteX4" fmla="*/ 0 w 1527957"/>
                <a:gd name="connsiteY4" fmla="*/ 286464 h 627242"/>
                <a:gd name="connsiteX5" fmla="*/ 176907 w 1527957"/>
                <a:gd name="connsiteY5" fmla="*/ 123284 h 627242"/>
                <a:gd name="connsiteX6" fmla="*/ 1388267 w 1527957"/>
                <a:gd name="connsiteY6" fmla="*/ 19016 h 627242"/>
                <a:gd name="connsiteX7" fmla="*/ 1527957 w 1527957"/>
                <a:gd name="connsiteY7" fmla="*/ 3472 h 62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7957" h="627242">
                  <a:moveTo>
                    <a:pt x="1527957" y="3472"/>
                  </a:moveTo>
                  <a:lnTo>
                    <a:pt x="1499871" y="93540"/>
                  </a:lnTo>
                  <a:cubicBezTo>
                    <a:pt x="1366610" y="407174"/>
                    <a:pt x="1054637" y="627242"/>
                    <a:pt x="691030" y="627242"/>
                  </a:cubicBezTo>
                  <a:cubicBezTo>
                    <a:pt x="448626" y="627242"/>
                    <a:pt x="229170" y="529434"/>
                    <a:pt x="70315" y="371300"/>
                  </a:cubicBezTo>
                  <a:lnTo>
                    <a:pt x="0" y="286464"/>
                  </a:lnTo>
                  <a:lnTo>
                    <a:pt x="176907" y="123284"/>
                  </a:lnTo>
                  <a:cubicBezTo>
                    <a:pt x="623453" y="-110261"/>
                    <a:pt x="1008067" y="69307"/>
                    <a:pt x="1388267" y="19016"/>
                  </a:cubicBezTo>
                  <a:lnTo>
                    <a:pt x="1527957" y="3472"/>
                  </a:lnTo>
                  <a:close/>
                </a:path>
              </a:pathLst>
            </a:custGeom>
            <a:solidFill>
              <a:schemeClr val="accent5"/>
            </a:solidFill>
            <a:ln w="1270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cs typeface="+mn-ea"/>
                  <a:sym typeface="+mn-lt"/>
                </a:rPr>
                <a:t>10%</a:t>
              </a:r>
            </a:p>
          </p:txBody>
        </p:sp>
        <p:sp>
          <p:nvSpPr>
            <p:cNvPr id="13" name="Oval 20"/>
            <p:cNvSpPr/>
            <p:nvPr/>
          </p:nvSpPr>
          <p:spPr>
            <a:xfrm>
              <a:off x="3976879" y="2101878"/>
              <a:ext cx="1755648" cy="1747681"/>
            </a:xfrm>
            <a:prstGeom prst="ellipse">
              <a:avLst/>
            </a:prstGeom>
            <a:noFill/>
            <a:ln w="1270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EC1582D0-8354-4D21-9A48-C35818705FD2}"/>
              </a:ext>
            </a:extLst>
          </p:cNvPr>
          <p:cNvSpPr/>
          <p:nvPr/>
        </p:nvSpPr>
        <p:spPr>
          <a:xfrm>
            <a:off x="1436022" y="497070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4B87FF-3E0C-4C73-A4AD-F15B17508961}"/>
              </a:ext>
            </a:extLst>
          </p:cNvPr>
          <p:cNvSpPr/>
          <p:nvPr/>
        </p:nvSpPr>
        <p:spPr>
          <a:xfrm>
            <a:off x="1436022" y="462942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6E2234A-B76C-4A82-8501-C6FA1C9D9898}"/>
              </a:ext>
            </a:extLst>
          </p:cNvPr>
          <p:cNvSpPr/>
          <p:nvPr/>
        </p:nvSpPr>
        <p:spPr>
          <a:xfrm>
            <a:off x="4085510" y="497070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26FFDCB-1BE0-4FBF-8DF6-36418976A248}"/>
              </a:ext>
            </a:extLst>
          </p:cNvPr>
          <p:cNvSpPr/>
          <p:nvPr/>
        </p:nvSpPr>
        <p:spPr>
          <a:xfrm>
            <a:off x="4085510" y="462942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B51E28F-4C99-4A4F-8EA6-62776B08D382}"/>
              </a:ext>
            </a:extLst>
          </p:cNvPr>
          <p:cNvSpPr/>
          <p:nvPr/>
        </p:nvSpPr>
        <p:spPr>
          <a:xfrm>
            <a:off x="6171972" y="497070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67DE62-D237-4674-8C89-4468BCDEACCA}"/>
              </a:ext>
            </a:extLst>
          </p:cNvPr>
          <p:cNvSpPr/>
          <p:nvPr/>
        </p:nvSpPr>
        <p:spPr>
          <a:xfrm>
            <a:off x="6171972" y="462942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B003EE-C915-424D-B054-AD68A389C137}"/>
              </a:ext>
            </a:extLst>
          </p:cNvPr>
          <p:cNvSpPr/>
          <p:nvPr/>
        </p:nvSpPr>
        <p:spPr>
          <a:xfrm>
            <a:off x="8559114" y="4991300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2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3ED6C54-297B-4C00-958B-7441EDC4F7D9}"/>
              </a:ext>
            </a:extLst>
          </p:cNvPr>
          <p:cNvSpPr/>
          <p:nvPr/>
        </p:nvSpPr>
        <p:spPr>
          <a:xfrm>
            <a:off x="8559114" y="4650022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7EFC1C7-982F-46DA-A0A2-3E5C8EB0F952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5FEA49-7DF4-49F7-A7CE-0A0380CB7CE8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8841683-B05D-4476-9B42-BCDCF383C124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F88B57F-5AB5-4B31-8E3D-1BFC023F8648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6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4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44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88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38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82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32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3"/>
          <p:cNvGraphicFramePr/>
          <p:nvPr>
            <p:extLst/>
          </p:nvPr>
        </p:nvGraphicFramePr>
        <p:xfrm>
          <a:off x="560677" y="2114197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4"/>
          <p:cNvGraphicFramePr/>
          <p:nvPr>
            <p:extLst/>
          </p:nvPr>
        </p:nvGraphicFramePr>
        <p:xfrm>
          <a:off x="3641124" y="2086428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5"/>
          <p:cNvGraphicFramePr/>
          <p:nvPr>
            <p:extLst/>
          </p:nvPr>
        </p:nvGraphicFramePr>
        <p:xfrm>
          <a:off x="6290917" y="2104037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6"/>
          <p:cNvGraphicFramePr/>
          <p:nvPr>
            <p:extLst/>
          </p:nvPr>
        </p:nvGraphicFramePr>
        <p:xfrm>
          <a:off x="9424199" y="2104037"/>
          <a:ext cx="2552700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ounded Rectangle 7"/>
          <p:cNvSpPr/>
          <p:nvPr/>
        </p:nvSpPr>
        <p:spPr>
          <a:xfrm>
            <a:off x="3618430" y="5555343"/>
            <a:ext cx="310138" cy="31013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Rectangle 8"/>
          <p:cNvSpPr/>
          <p:nvPr/>
        </p:nvSpPr>
        <p:spPr>
          <a:xfrm>
            <a:off x="3915562" y="5506061"/>
            <a:ext cx="2278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838200" y="5553483"/>
            <a:ext cx="310138" cy="3101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Rounded Rectangle 10"/>
          <p:cNvSpPr/>
          <p:nvPr/>
        </p:nvSpPr>
        <p:spPr>
          <a:xfrm>
            <a:off x="6505389" y="5548403"/>
            <a:ext cx="310138" cy="31013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Rectangle 11"/>
          <p:cNvSpPr/>
          <p:nvPr/>
        </p:nvSpPr>
        <p:spPr>
          <a:xfrm>
            <a:off x="6802521" y="5501255"/>
            <a:ext cx="2278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8" name="Rounded Rectangle 12"/>
          <p:cNvSpPr/>
          <p:nvPr/>
        </p:nvSpPr>
        <p:spPr>
          <a:xfrm>
            <a:off x="9279116" y="5553483"/>
            <a:ext cx="310138" cy="310138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Rectangle 14"/>
          <p:cNvSpPr/>
          <p:nvPr/>
        </p:nvSpPr>
        <p:spPr>
          <a:xfrm>
            <a:off x="1141835" y="5501254"/>
            <a:ext cx="2278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0" name="Rectangle 16"/>
          <p:cNvSpPr/>
          <p:nvPr/>
        </p:nvSpPr>
        <p:spPr>
          <a:xfrm>
            <a:off x="9589254" y="5501253"/>
            <a:ext cx="2278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BC96568-9C66-468A-9ED3-E0A6DC32D59D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165164A-0C16-44A8-98C9-C7C1C682F43E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2391266-C592-4668-BBD1-6CAA5AE1B5AD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9FBC10A-BD53-4D5B-9303-5755EF1284EA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48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Graphic spid="11" grpId="0">
        <p:bldAsOne/>
      </p:bldGraphic>
      <p:bldGraphic spid="12" grpId="0">
        <p:bldAsOne/>
      </p:bldGraphic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/>
          <p:cNvGrpSpPr/>
          <p:nvPr/>
        </p:nvGrpSpPr>
        <p:grpSpPr>
          <a:xfrm>
            <a:off x="1086563" y="2908104"/>
            <a:ext cx="4377519" cy="524400"/>
            <a:chOff x="554475" y="1732648"/>
            <a:chExt cx="3283139" cy="393300"/>
          </a:xfrm>
          <a:solidFill>
            <a:schemeClr val="accent5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 flipH="1">
              <a:off x="5544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 flipH="1">
              <a:off x="10402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flipH="1">
              <a:off x="15260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 flipH="1">
              <a:off x="201180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 flipH="1">
              <a:off x="24975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 flipH="1">
              <a:off x="29833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 flipH="1">
              <a:off x="34691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</p:grpSp>
      <p:grpSp>
        <p:nvGrpSpPr>
          <p:cNvPr id="17" name="Group 11"/>
          <p:cNvGrpSpPr/>
          <p:nvPr/>
        </p:nvGrpSpPr>
        <p:grpSpPr>
          <a:xfrm>
            <a:off x="6956211" y="2908105"/>
            <a:ext cx="4318708" cy="520895"/>
            <a:chOff x="582879" y="2252948"/>
            <a:chExt cx="3239031" cy="390671"/>
          </a:xfrm>
          <a:solidFill>
            <a:schemeClr val="accent2"/>
          </a:solidFill>
        </p:grpSpPr>
        <p:sp>
          <p:nvSpPr>
            <p:cNvPr id="18" name="Freeform 26"/>
            <p:cNvSpPr>
              <a:spLocks noEditPoints="1"/>
            </p:cNvSpPr>
            <p:nvPr/>
          </p:nvSpPr>
          <p:spPr bwMode="auto">
            <a:xfrm flipH="1">
              <a:off x="58287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 flipH="1">
              <a:off x="106709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20" name="Freeform 26"/>
            <p:cNvSpPr>
              <a:spLocks noEditPoints="1"/>
            </p:cNvSpPr>
            <p:nvPr/>
          </p:nvSpPr>
          <p:spPr bwMode="auto">
            <a:xfrm flipH="1">
              <a:off x="1551311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 bwMode="auto">
            <a:xfrm flipH="1">
              <a:off x="2035527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22" name="Freeform 26"/>
            <p:cNvSpPr>
              <a:spLocks noEditPoints="1"/>
            </p:cNvSpPr>
            <p:nvPr/>
          </p:nvSpPr>
          <p:spPr bwMode="auto">
            <a:xfrm flipH="1">
              <a:off x="2519743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 flipH="1">
              <a:off x="300395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 flipH="1">
              <a:off x="348817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</p:grpSp>
      <p:grpSp>
        <p:nvGrpSpPr>
          <p:cNvPr id="25" name="Group 19"/>
          <p:cNvGrpSpPr/>
          <p:nvPr/>
        </p:nvGrpSpPr>
        <p:grpSpPr>
          <a:xfrm>
            <a:off x="1086563" y="3593904"/>
            <a:ext cx="4377519" cy="524400"/>
            <a:chOff x="554475" y="1732648"/>
            <a:chExt cx="3283139" cy="393300"/>
          </a:xfrm>
          <a:solidFill>
            <a:srgbClr val="BFBFBF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 flipH="1">
              <a:off x="5544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 flipH="1">
              <a:off x="10402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 flipH="1">
              <a:off x="15260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 flipH="1">
              <a:off x="201180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/>
          </p:nvSpPr>
          <p:spPr bwMode="auto">
            <a:xfrm flipH="1">
              <a:off x="24975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31" name="Freeform 25"/>
            <p:cNvSpPr>
              <a:spLocks noEditPoints="1"/>
            </p:cNvSpPr>
            <p:nvPr/>
          </p:nvSpPr>
          <p:spPr bwMode="auto">
            <a:xfrm flipH="1">
              <a:off x="29833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 flipH="1">
              <a:off x="34691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</p:grpSp>
      <p:grpSp>
        <p:nvGrpSpPr>
          <p:cNvPr id="33" name="Group 27"/>
          <p:cNvGrpSpPr/>
          <p:nvPr/>
        </p:nvGrpSpPr>
        <p:grpSpPr>
          <a:xfrm>
            <a:off x="6956211" y="3593905"/>
            <a:ext cx="4318708" cy="520895"/>
            <a:chOff x="582879" y="2252948"/>
            <a:chExt cx="3239031" cy="390671"/>
          </a:xfrm>
          <a:solidFill>
            <a:schemeClr val="accent2"/>
          </a:solidFill>
        </p:grpSpPr>
        <p:sp>
          <p:nvSpPr>
            <p:cNvPr id="34" name="Freeform 26"/>
            <p:cNvSpPr>
              <a:spLocks noEditPoints="1"/>
            </p:cNvSpPr>
            <p:nvPr/>
          </p:nvSpPr>
          <p:spPr bwMode="auto">
            <a:xfrm flipH="1">
              <a:off x="58287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35" name="Freeform 26"/>
            <p:cNvSpPr>
              <a:spLocks noEditPoints="1"/>
            </p:cNvSpPr>
            <p:nvPr/>
          </p:nvSpPr>
          <p:spPr bwMode="auto">
            <a:xfrm flipH="1">
              <a:off x="106709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 flipH="1">
              <a:off x="1551311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 flipH="1">
              <a:off x="2035527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38" name="Freeform 26"/>
            <p:cNvSpPr>
              <a:spLocks noEditPoints="1"/>
            </p:cNvSpPr>
            <p:nvPr/>
          </p:nvSpPr>
          <p:spPr bwMode="auto">
            <a:xfrm flipH="1">
              <a:off x="2519743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39" name="Freeform 26"/>
            <p:cNvSpPr>
              <a:spLocks noEditPoints="1"/>
            </p:cNvSpPr>
            <p:nvPr/>
          </p:nvSpPr>
          <p:spPr bwMode="auto">
            <a:xfrm flipH="1">
              <a:off x="300395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 flipH="1">
              <a:off x="348817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</p:grpSp>
      <p:grpSp>
        <p:nvGrpSpPr>
          <p:cNvPr id="41" name="Group 35"/>
          <p:cNvGrpSpPr/>
          <p:nvPr/>
        </p:nvGrpSpPr>
        <p:grpSpPr>
          <a:xfrm>
            <a:off x="1086563" y="4279704"/>
            <a:ext cx="4377519" cy="524400"/>
            <a:chOff x="554475" y="1732648"/>
            <a:chExt cx="3283139" cy="393300"/>
          </a:xfrm>
          <a:solidFill>
            <a:srgbClr val="BFBFBF"/>
          </a:solidFill>
        </p:grpSpPr>
        <p:sp>
          <p:nvSpPr>
            <p:cNvPr id="42" name="Freeform 6"/>
            <p:cNvSpPr>
              <a:spLocks noEditPoints="1"/>
            </p:cNvSpPr>
            <p:nvPr/>
          </p:nvSpPr>
          <p:spPr bwMode="auto">
            <a:xfrm flipH="1">
              <a:off x="5544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 flipH="1">
              <a:off x="10402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 flipH="1">
              <a:off x="15260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 flipH="1">
              <a:off x="201180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6" name="Freeform 40"/>
            <p:cNvSpPr>
              <a:spLocks noEditPoints="1"/>
            </p:cNvSpPr>
            <p:nvPr/>
          </p:nvSpPr>
          <p:spPr bwMode="auto">
            <a:xfrm flipH="1">
              <a:off x="249757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7" name="Freeform 41"/>
            <p:cNvSpPr>
              <a:spLocks noEditPoints="1"/>
            </p:cNvSpPr>
            <p:nvPr/>
          </p:nvSpPr>
          <p:spPr bwMode="auto">
            <a:xfrm flipH="1">
              <a:off x="2983350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  <p:sp>
          <p:nvSpPr>
            <p:cNvPr id="48" name="Freeform 42"/>
            <p:cNvSpPr>
              <a:spLocks noEditPoints="1"/>
            </p:cNvSpPr>
            <p:nvPr/>
          </p:nvSpPr>
          <p:spPr bwMode="auto">
            <a:xfrm flipH="1">
              <a:off x="3469125" y="1732648"/>
              <a:ext cx="368489" cy="393300"/>
            </a:xfrm>
            <a:custGeom>
              <a:avLst/>
              <a:gdLst>
                <a:gd name="T0" fmla="*/ 743 w 957"/>
                <a:gd name="T1" fmla="*/ 313 h 1020"/>
                <a:gd name="T2" fmla="*/ 756 w 957"/>
                <a:gd name="T3" fmla="*/ 428 h 1020"/>
                <a:gd name="T4" fmla="*/ 704 w 957"/>
                <a:gd name="T5" fmla="*/ 513 h 1020"/>
                <a:gd name="T6" fmla="*/ 724 w 957"/>
                <a:gd name="T7" fmla="*/ 341 h 1020"/>
                <a:gd name="T8" fmla="*/ 704 w 957"/>
                <a:gd name="T9" fmla="*/ 152 h 1020"/>
                <a:gd name="T10" fmla="*/ 953 w 957"/>
                <a:gd name="T11" fmla="*/ 925 h 1020"/>
                <a:gd name="T12" fmla="*/ 704 w 957"/>
                <a:gd name="T13" fmla="*/ 1020 h 1020"/>
                <a:gd name="T14" fmla="*/ 478 w 957"/>
                <a:gd name="T15" fmla="*/ 16 h 1020"/>
                <a:gd name="T16" fmla="*/ 704 w 957"/>
                <a:gd name="T17" fmla="*/ 308 h 1020"/>
                <a:gd name="T18" fmla="*/ 679 w 957"/>
                <a:gd name="T19" fmla="*/ 494 h 1020"/>
                <a:gd name="T20" fmla="*/ 704 w 957"/>
                <a:gd name="T21" fmla="*/ 513 h 1020"/>
                <a:gd name="T22" fmla="*/ 665 w 957"/>
                <a:gd name="T23" fmla="*/ 566 h 1020"/>
                <a:gd name="T24" fmla="*/ 684 w 957"/>
                <a:gd name="T25" fmla="*/ 723 h 1020"/>
                <a:gd name="T26" fmla="*/ 704 w 957"/>
                <a:gd name="T27" fmla="*/ 1020 h 1020"/>
                <a:gd name="T28" fmla="*/ 478 w 957"/>
                <a:gd name="T29" fmla="*/ 984 h 1020"/>
                <a:gd name="T30" fmla="*/ 493 w 957"/>
                <a:gd name="T31" fmla="*/ 969 h 1020"/>
                <a:gd name="T32" fmla="*/ 478 w 957"/>
                <a:gd name="T33" fmla="*/ 955 h 1020"/>
                <a:gd name="T34" fmla="*/ 480 w 957"/>
                <a:gd name="T35" fmla="*/ 945 h 1020"/>
                <a:gd name="T36" fmla="*/ 480 w 957"/>
                <a:gd name="T37" fmla="*/ 916 h 1020"/>
                <a:gd name="T38" fmla="*/ 478 w 957"/>
                <a:gd name="T39" fmla="*/ 901 h 1020"/>
                <a:gd name="T40" fmla="*/ 589 w 957"/>
                <a:gd name="T41" fmla="*/ 663 h 1020"/>
                <a:gd name="T42" fmla="*/ 479 w 957"/>
                <a:gd name="T43" fmla="*/ 709 h 1020"/>
                <a:gd name="T44" fmla="*/ 478 w 957"/>
                <a:gd name="T45" fmla="*/ 613 h 1020"/>
                <a:gd name="T46" fmla="*/ 519 w 957"/>
                <a:gd name="T47" fmla="*/ 628 h 1020"/>
                <a:gd name="T48" fmla="*/ 478 w 957"/>
                <a:gd name="T49" fmla="*/ 512 h 1020"/>
                <a:gd name="T50" fmla="*/ 587 w 957"/>
                <a:gd name="T51" fmla="*/ 502 h 1020"/>
                <a:gd name="T52" fmla="*/ 664 w 957"/>
                <a:gd name="T53" fmla="*/ 319 h 1020"/>
                <a:gd name="T54" fmla="*/ 478 w 957"/>
                <a:gd name="T55" fmla="*/ 16 h 1020"/>
                <a:gd name="T56" fmla="*/ 395 w 957"/>
                <a:gd name="T57" fmla="*/ 35 h 1020"/>
                <a:gd name="T58" fmla="*/ 478 w 957"/>
                <a:gd name="T59" fmla="*/ 16 h 1020"/>
                <a:gd name="T60" fmla="*/ 425 w 957"/>
                <a:gd name="T61" fmla="*/ 204 h 1020"/>
                <a:gd name="T62" fmla="*/ 294 w 957"/>
                <a:gd name="T63" fmla="*/ 284 h 1020"/>
                <a:gd name="T64" fmla="*/ 362 w 957"/>
                <a:gd name="T65" fmla="*/ 506 h 1020"/>
                <a:gd name="T66" fmla="*/ 477 w 957"/>
                <a:gd name="T67" fmla="*/ 478 h 1020"/>
                <a:gd name="T68" fmla="*/ 478 w 957"/>
                <a:gd name="T69" fmla="*/ 512 h 1020"/>
                <a:gd name="T70" fmla="*/ 438 w 957"/>
                <a:gd name="T71" fmla="*/ 628 h 1020"/>
                <a:gd name="T72" fmla="*/ 478 w 957"/>
                <a:gd name="T73" fmla="*/ 709 h 1020"/>
                <a:gd name="T74" fmla="*/ 370 w 957"/>
                <a:gd name="T75" fmla="*/ 665 h 1020"/>
                <a:gd name="T76" fmla="*/ 478 w 957"/>
                <a:gd name="T77" fmla="*/ 901 h 1020"/>
                <a:gd name="T78" fmla="*/ 478 w 957"/>
                <a:gd name="T79" fmla="*/ 916 h 1020"/>
                <a:gd name="T80" fmla="*/ 478 w 957"/>
                <a:gd name="T81" fmla="*/ 945 h 1020"/>
                <a:gd name="T82" fmla="*/ 466 w 957"/>
                <a:gd name="T83" fmla="*/ 969 h 1020"/>
                <a:gd name="T84" fmla="*/ 478 w 957"/>
                <a:gd name="T85" fmla="*/ 1020 h 1020"/>
                <a:gd name="T86" fmla="*/ 253 w 957"/>
                <a:gd name="T87" fmla="*/ 730 h 1020"/>
                <a:gd name="T88" fmla="*/ 342 w 957"/>
                <a:gd name="T89" fmla="*/ 640 h 1020"/>
                <a:gd name="T90" fmla="*/ 265 w 957"/>
                <a:gd name="T91" fmla="*/ 519 h 1020"/>
                <a:gd name="T92" fmla="*/ 253 w 957"/>
                <a:gd name="T93" fmla="*/ 477 h 1020"/>
                <a:gd name="T94" fmla="*/ 276 w 957"/>
                <a:gd name="T95" fmla="*/ 341 h 1020"/>
                <a:gd name="T96" fmla="*/ 253 w 957"/>
                <a:gd name="T97" fmla="*/ 143 h 1020"/>
                <a:gd name="T98" fmla="*/ 214 w 957"/>
                <a:gd name="T99" fmla="*/ 313 h 1020"/>
                <a:gd name="T100" fmla="*/ 253 w 957"/>
                <a:gd name="T101" fmla="*/ 310 h 1020"/>
                <a:gd name="T102" fmla="*/ 253 w 957"/>
                <a:gd name="T103" fmla="*/ 477 h 1020"/>
                <a:gd name="T104" fmla="*/ 227 w 957"/>
                <a:gd name="T105" fmla="*/ 490 h 1020"/>
                <a:gd name="T106" fmla="*/ 199 w 957"/>
                <a:gd name="T107" fmla="*/ 359 h 1020"/>
                <a:gd name="T108" fmla="*/ 253 w 957"/>
                <a:gd name="T109" fmla="*/ 1020 h 1020"/>
                <a:gd name="T110" fmla="*/ 3 w 957"/>
                <a:gd name="T111" fmla="*/ 925 h 1020"/>
                <a:gd name="T112" fmla="*/ 253 w 957"/>
                <a:gd name="T113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7" h="1020">
                  <a:moveTo>
                    <a:pt x="704" y="152"/>
                  </a:moveTo>
                  <a:cubicBezTo>
                    <a:pt x="723" y="197"/>
                    <a:pt x="736" y="251"/>
                    <a:pt x="743" y="313"/>
                  </a:cubicBezTo>
                  <a:cubicBezTo>
                    <a:pt x="750" y="327"/>
                    <a:pt x="755" y="342"/>
                    <a:pt x="757" y="359"/>
                  </a:cubicBezTo>
                  <a:cubicBezTo>
                    <a:pt x="761" y="381"/>
                    <a:pt x="760" y="406"/>
                    <a:pt x="756" y="428"/>
                  </a:cubicBezTo>
                  <a:cubicBezTo>
                    <a:pt x="751" y="452"/>
                    <a:pt x="742" y="473"/>
                    <a:pt x="729" y="490"/>
                  </a:cubicBezTo>
                  <a:cubicBezTo>
                    <a:pt x="722" y="500"/>
                    <a:pt x="713" y="508"/>
                    <a:pt x="704" y="513"/>
                  </a:cubicBezTo>
                  <a:cubicBezTo>
                    <a:pt x="704" y="476"/>
                    <a:pt x="704" y="476"/>
                    <a:pt x="704" y="476"/>
                  </a:cubicBezTo>
                  <a:cubicBezTo>
                    <a:pt x="730" y="445"/>
                    <a:pt x="739" y="384"/>
                    <a:pt x="724" y="341"/>
                  </a:cubicBezTo>
                  <a:cubicBezTo>
                    <a:pt x="718" y="320"/>
                    <a:pt x="710" y="310"/>
                    <a:pt x="704" y="308"/>
                  </a:cubicBezTo>
                  <a:lnTo>
                    <a:pt x="704" y="152"/>
                  </a:lnTo>
                  <a:close/>
                  <a:moveTo>
                    <a:pt x="704" y="731"/>
                  </a:moveTo>
                  <a:cubicBezTo>
                    <a:pt x="815" y="772"/>
                    <a:pt x="957" y="791"/>
                    <a:pt x="953" y="925"/>
                  </a:cubicBezTo>
                  <a:cubicBezTo>
                    <a:pt x="952" y="956"/>
                    <a:pt x="940" y="988"/>
                    <a:pt x="921" y="1020"/>
                  </a:cubicBezTo>
                  <a:cubicBezTo>
                    <a:pt x="704" y="1020"/>
                    <a:pt x="704" y="1020"/>
                    <a:pt x="704" y="1020"/>
                  </a:cubicBezTo>
                  <a:lnTo>
                    <a:pt x="704" y="731"/>
                  </a:lnTo>
                  <a:close/>
                  <a:moveTo>
                    <a:pt x="478" y="16"/>
                  </a:moveTo>
                  <a:cubicBezTo>
                    <a:pt x="588" y="0"/>
                    <a:pt x="661" y="52"/>
                    <a:pt x="704" y="152"/>
                  </a:cubicBezTo>
                  <a:cubicBezTo>
                    <a:pt x="704" y="308"/>
                    <a:pt x="704" y="308"/>
                    <a:pt x="704" y="308"/>
                  </a:cubicBezTo>
                  <a:cubicBezTo>
                    <a:pt x="693" y="305"/>
                    <a:pt x="684" y="321"/>
                    <a:pt x="680" y="350"/>
                  </a:cubicBezTo>
                  <a:cubicBezTo>
                    <a:pt x="675" y="381"/>
                    <a:pt x="674" y="429"/>
                    <a:pt x="679" y="494"/>
                  </a:cubicBezTo>
                  <a:cubicBezTo>
                    <a:pt x="688" y="491"/>
                    <a:pt x="697" y="484"/>
                    <a:pt x="704" y="476"/>
                  </a:cubicBezTo>
                  <a:cubicBezTo>
                    <a:pt x="704" y="513"/>
                    <a:pt x="704" y="513"/>
                    <a:pt x="704" y="513"/>
                  </a:cubicBezTo>
                  <a:cubicBezTo>
                    <a:pt x="700" y="515"/>
                    <a:pt x="696" y="517"/>
                    <a:pt x="692" y="519"/>
                  </a:cubicBezTo>
                  <a:cubicBezTo>
                    <a:pt x="684" y="535"/>
                    <a:pt x="675" y="552"/>
                    <a:pt x="665" y="566"/>
                  </a:cubicBezTo>
                  <a:cubicBezTo>
                    <a:pt x="654" y="594"/>
                    <a:pt x="635" y="619"/>
                    <a:pt x="614" y="640"/>
                  </a:cubicBezTo>
                  <a:cubicBezTo>
                    <a:pt x="621" y="675"/>
                    <a:pt x="640" y="705"/>
                    <a:pt x="684" y="723"/>
                  </a:cubicBezTo>
                  <a:cubicBezTo>
                    <a:pt x="690" y="726"/>
                    <a:pt x="697" y="728"/>
                    <a:pt x="704" y="731"/>
                  </a:cubicBezTo>
                  <a:cubicBezTo>
                    <a:pt x="704" y="1020"/>
                    <a:pt x="704" y="1020"/>
                    <a:pt x="704" y="1020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478" y="984"/>
                    <a:pt x="478" y="984"/>
                    <a:pt x="478" y="984"/>
                  </a:cubicBezTo>
                  <a:cubicBezTo>
                    <a:pt x="479" y="984"/>
                    <a:pt x="479" y="984"/>
                    <a:pt x="480" y="984"/>
                  </a:cubicBezTo>
                  <a:cubicBezTo>
                    <a:pt x="487" y="984"/>
                    <a:pt x="493" y="977"/>
                    <a:pt x="493" y="969"/>
                  </a:cubicBezTo>
                  <a:cubicBezTo>
                    <a:pt x="493" y="961"/>
                    <a:pt x="487" y="955"/>
                    <a:pt x="480" y="955"/>
                  </a:cubicBezTo>
                  <a:cubicBezTo>
                    <a:pt x="479" y="955"/>
                    <a:pt x="479" y="955"/>
                    <a:pt x="478" y="955"/>
                  </a:cubicBezTo>
                  <a:cubicBezTo>
                    <a:pt x="478" y="945"/>
                    <a:pt x="478" y="945"/>
                    <a:pt x="478" y="945"/>
                  </a:cubicBezTo>
                  <a:cubicBezTo>
                    <a:pt x="479" y="945"/>
                    <a:pt x="479" y="945"/>
                    <a:pt x="480" y="945"/>
                  </a:cubicBezTo>
                  <a:cubicBezTo>
                    <a:pt x="487" y="945"/>
                    <a:pt x="493" y="938"/>
                    <a:pt x="493" y="930"/>
                  </a:cubicBezTo>
                  <a:cubicBezTo>
                    <a:pt x="493" y="922"/>
                    <a:pt x="487" y="916"/>
                    <a:pt x="480" y="916"/>
                  </a:cubicBezTo>
                  <a:cubicBezTo>
                    <a:pt x="479" y="916"/>
                    <a:pt x="479" y="916"/>
                    <a:pt x="478" y="916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556" y="871"/>
                    <a:pt x="598" y="831"/>
                    <a:pt x="661" y="751"/>
                  </a:cubicBezTo>
                  <a:cubicBezTo>
                    <a:pt x="625" y="737"/>
                    <a:pt x="602" y="703"/>
                    <a:pt x="589" y="663"/>
                  </a:cubicBezTo>
                  <a:cubicBezTo>
                    <a:pt x="553" y="691"/>
                    <a:pt x="514" y="709"/>
                    <a:pt x="485" y="709"/>
                  </a:cubicBezTo>
                  <a:cubicBezTo>
                    <a:pt x="483" y="709"/>
                    <a:pt x="481" y="709"/>
                    <a:pt x="479" y="709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8" y="613"/>
                    <a:pt x="478" y="613"/>
                    <a:pt x="478" y="613"/>
                  </a:cubicBezTo>
                  <a:cubicBezTo>
                    <a:pt x="479" y="613"/>
                    <a:pt x="479" y="613"/>
                    <a:pt x="479" y="613"/>
                  </a:cubicBezTo>
                  <a:cubicBezTo>
                    <a:pt x="493" y="613"/>
                    <a:pt x="503" y="634"/>
                    <a:pt x="519" y="628"/>
                  </a:cubicBezTo>
                  <a:cubicBezTo>
                    <a:pt x="555" y="615"/>
                    <a:pt x="571" y="591"/>
                    <a:pt x="571" y="565"/>
                  </a:cubicBezTo>
                  <a:cubicBezTo>
                    <a:pt x="571" y="529"/>
                    <a:pt x="525" y="512"/>
                    <a:pt x="478" y="512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531" y="470"/>
                    <a:pt x="566" y="485"/>
                    <a:pt x="587" y="502"/>
                  </a:cubicBezTo>
                  <a:cubicBezTo>
                    <a:pt x="588" y="503"/>
                    <a:pt x="590" y="504"/>
                    <a:pt x="591" y="506"/>
                  </a:cubicBezTo>
                  <a:cubicBezTo>
                    <a:pt x="644" y="538"/>
                    <a:pt x="663" y="405"/>
                    <a:pt x="664" y="319"/>
                  </a:cubicBezTo>
                  <a:cubicBezTo>
                    <a:pt x="580" y="314"/>
                    <a:pt x="531" y="271"/>
                    <a:pt x="478" y="235"/>
                  </a:cubicBezTo>
                  <a:lnTo>
                    <a:pt x="478" y="16"/>
                  </a:lnTo>
                  <a:close/>
                  <a:moveTo>
                    <a:pt x="253" y="143"/>
                  </a:moveTo>
                  <a:cubicBezTo>
                    <a:pt x="281" y="83"/>
                    <a:pt x="325" y="38"/>
                    <a:pt x="395" y="35"/>
                  </a:cubicBezTo>
                  <a:cubicBezTo>
                    <a:pt x="408" y="31"/>
                    <a:pt x="422" y="27"/>
                    <a:pt x="437" y="25"/>
                  </a:cubicBezTo>
                  <a:cubicBezTo>
                    <a:pt x="451" y="21"/>
                    <a:pt x="465" y="18"/>
                    <a:pt x="478" y="16"/>
                  </a:cubicBezTo>
                  <a:cubicBezTo>
                    <a:pt x="478" y="235"/>
                    <a:pt x="478" y="235"/>
                    <a:pt x="478" y="235"/>
                  </a:cubicBezTo>
                  <a:cubicBezTo>
                    <a:pt x="461" y="223"/>
                    <a:pt x="444" y="212"/>
                    <a:pt x="425" y="204"/>
                  </a:cubicBezTo>
                  <a:cubicBezTo>
                    <a:pt x="378" y="183"/>
                    <a:pt x="333" y="179"/>
                    <a:pt x="316" y="207"/>
                  </a:cubicBezTo>
                  <a:cubicBezTo>
                    <a:pt x="303" y="228"/>
                    <a:pt x="296" y="254"/>
                    <a:pt x="294" y="284"/>
                  </a:cubicBezTo>
                  <a:cubicBezTo>
                    <a:pt x="294" y="285"/>
                    <a:pt x="294" y="287"/>
                    <a:pt x="294" y="289"/>
                  </a:cubicBezTo>
                  <a:cubicBezTo>
                    <a:pt x="290" y="370"/>
                    <a:pt x="303" y="542"/>
                    <a:pt x="362" y="506"/>
                  </a:cubicBezTo>
                  <a:cubicBezTo>
                    <a:pt x="364" y="504"/>
                    <a:pt x="365" y="503"/>
                    <a:pt x="367" y="502"/>
                  </a:cubicBezTo>
                  <a:cubicBezTo>
                    <a:pt x="388" y="485"/>
                    <a:pt x="423" y="469"/>
                    <a:pt x="477" y="478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8" y="512"/>
                    <a:pt x="478" y="512"/>
                    <a:pt x="478" y="512"/>
                  </a:cubicBezTo>
                  <a:cubicBezTo>
                    <a:pt x="432" y="512"/>
                    <a:pt x="384" y="529"/>
                    <a:pt x="382" y="561"/>
                  </a:cubicBezTo>
                  <a:cubicBezTo>
                    <a:pt x="380" y="588"/>
                    <a:pt x="400" y="615"/>
                    <a:pt x="438" y="628"/>
                  </a:cubicBezTo>
                  <a:cubicBezTo>
                    <a:pt x="454" y="634"/>
                    <a:pt x="464" y="613"/>
                    <a:pt x="478" y="613"/>
                  </a:cubicBezTo>
                  <a:cubicBezTo>
                    <a:pt x="478" y="709"/>
                    <a:pt x="478" y="709"/>
                    <a:pt x="478" y="709"/>
                  </a:cubicBezTo>
                  <a:cubicBezTo>
                    <a:pt x="477" y="709"/>
                    <a:pt x="475" y="709"/>
                    <a:pt x="472" y="709"/>
                  </a:cubicBezTo>
                  <a:cubicBezTo>
                    <a:pt x="444" y="709"/>
                    <a:pt x="405" y="692"/>
                    <a:pt x="370" y="665"/>
                  </a:cubicBezTo>
                  <a:cubicBezTo>
                    <a:pt x="357" y="704"/>
                    <a:pt x="334" y="737"/>
                    <a:pt x="298" y="751"/>
                  </a:cubicBezTo>
                  <a:cubicBezTo>
                    <a:pt x="358" y="841"/>
                    <a:pt x="407" y="878"/>
                    <a:pt x="478" y="901"/>
                  </a:cubicBezTo>
                  <a:cubicBezTo>
                    <a:pt x="478" y="901"/>
                    <a:pt x="478" y="901"/>
                    <a:pt x="478" y="901"/>
                  </a:cubicBezTo>
                  <a:cubicBezTo>
                    <a:pt x="478" y="916"/>
                    <a:pt x="478" y="916"/>
                    <a:pt x="478" y="916"/>
                  </a:cubicBezTo>
                  <a:cubicBezTo>
                    <a:pt x="471" y="916"/>
                    <a:pt x="466" y="923"/>
                    <a:pt x="466" y="930"/>
                  </a:cubicBezTo>
                  <a:cubicBezTo>
                    <a:pt x="466" y="938"/>
                    <a:pt x="471" y="944"/>
                    <a:pt x="478" y="945"/>
                  </a:cubicBezTo>
                  <a:cubicBezTo>
                    <a:pt x="478" y="955"/>
                    <a:pt x="478" y="955"/>
                    <a:pt x="478" y="955"/>
                  </a:cubicBezTo>
                  <a:cubicBezTo>
                    <a:pt x="471" y="956"/>
                    <a:pt x="466" y="962"/>
                    <a:pt x="466" y="969"/>
                  </a:cubicBezTo>
                  <a:cubicBezTo>
                    <a:pt x="466" y="977"/>
                    <a:pt x="471" y="983"/>
                    <a:pt x="478" y="984"/>
                  </a:cubicBezTo>
                  <a:cubicBezTo>
                    <a:pt x="478" y="1020"/>
                    <a:pt x="478" y="1020"/>
                    <a:pt x="478" y="1020"/>
                  </a:cubicBezTo>
                  <a:cubicBezTo>
                    <a:pt x="253" y="1020"/>
                    <a:pt x="253" y="1020"/>
                    <a:pt x="253" y="1020"/>
                  </a:cubicBezTo>
                  <a:cubicBezTo>
                    <a:pt x="253" y="730"/>
                    <a:pt x="253" y="730"/>
                    <a:pt x="253" y="730"/>
                  </a:cubicBezTo>
                  <a:cubicBezTo>
                    <a:pt x="260" y="728"/>
                    <a:pt x="266" y="726"/>
                    <a:pt x="272" y="723"/>
                  </a:cubicBezTo>
                  <a:cubicBezTo>
                    <a:pt x="317" y="704"/>
                    <a:pt x="336" y="675"/>
                    <a:pt x="342" y="640"/>
                  </a:cubicBezTo>
                  <a:cubicBezTo>
                    <a:pt x="322" y="619"/>
                    <a:pt x="304" y="595"/>
                    <a:pt x="293" y="569"/>
                  </a:cubicBezTo>
                  <a:cubicBezTo>
                    <a:pt x="282" y="554"/>
                    <a:pt x="273" y="537"/>
                    <a:pt x="265" y="519"/>
                  </a:cubicBezTo>
                  <a:cubicBezTo>
                    <a:pt x="261" y="517"/>
                    <a:pt x="257" y="516"/>
                    <a:pt x="253" y="513"/>
                  </a:cubicBezTo>
                  <a:cubicBezTo>
                    <a:pt x="253" y="477"/>
                    <a:pt x="253" y="477"/>
                    <a:pt x="253" y="477"/>
                  </a:cubicBezTo>
                  <a:cubicBezTo>
                    <a:pt x="260" y="485"/>
                    <a:pt x="269" y="491"/>
                    <a:pt x="278" y="494"/>
                  </a:cubicBezTo>
                  <a:cubicBezTo>
                    <a:pt x="283" y="431"/>
                    <a:pt x="283" y="374"/>
                    <a:pt x="276" y="341"/>
                  </a:cubicBezTo>
                  <a:cubicBezTo>
                    <a:pt x="271" y="317"/>
                    <a:pt x="262" y="308"/>
                    <a:pt x="253" y="310"/>
                  </a:cubicBezTo>
                  <a:lnTo>
                    <a:pt x="253" y="143"/>
                  </a:lnTo>
                  <a:close/>
                  <a:moveTo>
                    <a:pt x="214" y="313"/>
                  </a:moveTo>
                  <a:cubicBezTo>
                    <a:pt x="214" y="313"/>
                    <a:pt x="214" y="313"/>
                    <a:pt x="214" y="313"/>
                  </a:cubicBezTo>
                  <a:cubicBezTo>
                    <a:pt x="218" y="258"/>
                    <a:pt x="229" y="195"/>
                    <a:pt x="253" y="143"/>
                  </a:cubicBezTo>
                  <a:cubicBezTo>
                    <a:pt x="253" y="310"/>
                    <a:pt x="253" y="310"/>
                    <a:pt x="253" y="310"/>
                  </a:cubicBezTo>
                  <a:cubicBezTo>
                    <a:pt x="246" y="312"/>
                    <a:pt x="238" y="323"/>
                    <a:pt x="233" y="339"/>
                  </a:cubicBezTo>
                  <a:cubicBezTo>
                    <a:pt x="217" y="383"/>
                    <a:pt x="226" y="445"/>
                    <a:pt x="253" y="477"/>
                  </a:cubicBezTo>
                  <a:cubicBezTo>
                    <a:pt x="253" y="513"/>
                    <a:pt x="253" y="513"/>
                    <a:pt x="253" y="513"/>
                  </a:cubicBezTo>
                  <a:cubicBezTo>
                    <a:pt x="243" y="508"/>
                    <a:pt x="235" y="500"/>
                    <a:pt x="227" y="490"/>
                  </a:cubicBezTo>
                  <a:cubicBezTo>
                    <a:pt x="214" y="473"/>
                    <a:pt x="206" y="452"/>
                    <a:pt x="201" y="428"/>
                  </a:cubicBezTo>
                  <a:cubicBezTo>
                    <a:pt x="196" y="406"/>
                    <a:pt x="195" y="381"/>
                    <a:pt x="199" y="359"/>
                  </a:cubicBezTo>
                  <a:cubicBezTo>
                    <a:pt x="202" y="342"/>
                    <a:pt x="206" y="326"/>
                    <a:pt x="214" y="313"/>
                  </a:cubicBezTo>
                  <a:moveTo>
                    <a:pt x="253" y="1020"/>
                  </a:moveTo>
                  <a:cubicBezTo>
                    <a:pt x="35" y="1020"/>
                    <a:pt x="35" y="1020"/>
                    <a:pt x="35" y="1020"/>
                  </a:cubicBezTo>
                  <a:cubicBezTo>
                    <a:pt x="16" y="988"/>
                    <a:pt x="4" y="956"/>
                    <a:pt x="3" y="925"/>
                  </a:cubicBezTo>
                  <a:cubicBezTo>
                    <a:pt x="0" y="791"/>
                    <a:pt x="142" y="772"/>
                    <a:pt x="253" y="730"/>
                  </a:cubicBezTo>
                  <a:lnTo>
                    <a:pt x="253" y="10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 dirty="0">
                <a:cs typeface="+mn-ea"/>
                <a:sym typeface="+mn-lt"/>
              </a:endParaRPr>
            </a:p>
          </p:txBody>
        </p:sp>
      </p:grpSp>
      <p:grpSp>
        <p:nvGrpSpPr>
          <p:cNvPr id="49" name="Group 43"/>
          <p:cNvGrpSpPr/>
          <p:nvPr/>
        </p:nvGrpSpPr>
        <p:grpSpPr>
          <a:xfrm>
            <a:off x="6956211" y="4279705"/>
            <a:ext cx="4318708" cy="520895"/>
            <a:chOff x="582879" y="2252948"/>
            <a:chExt cx="3239031" cy="390671"/>
          </a:xfrm>
          <a:solidFill>
            <a:schemeClr val="bg1">
              <a:lumMod val="75000"/>
            </a:schemeClr>
          </a:solidFill>
        </p:grpSpPr>
        <p:sp>
          <p:nvSpPr>
            <p:cNvPr id="50" name="Freeform 26"/>
            <p:cNvSpPr>
              <a:spLocks noEditPoints="1"/>
            </p:cNvSpPr>
            <p:nvPr/>
          </p:nvSpPr>
          <p:spPr bwMode="auto">
            <a:xfrm flipH="1">
              <a:off x="58287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1" name="Freeform 26"/>
            <p:cNvSpPr>
              <a:spLocks noEditPoints="1"/>
            </p:cNvSpPr>
            <p:nvPr/>
          </p:nvSpPr>
          <p:spPr bwMode="auto">
            <a:xfrm flipH="1">
              <a:off x="106709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2" name="Freeform 26"/>
            <p:cNvSpPr>
              <a:spLocks noEditPoints="1"/>
            </p:cNvSpPr>
            <p:nvPr/>
          </p:nvSpPr>
          <p:spPr bwMode="auto">
            <a:xfrm flipH="1">
              <a:off x="1551311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 flipH="1">
              <a:off x="2035527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4" name="Freeform 26"/>
            <p:cNvSpPr>
              <a:spLocks noEditPoints="1"/>
            </p:cNvSpPr>
            <p:nvPr/>
          </p:nvSpPr>
          <p:spPr bwMode="auto">
            <a:xfrm flipH="1">
              <a:off x="2519743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 flipH="1">
              <a:off x="3003959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  <p:sp>
          <p:nvSpPr>
            <p:cNvPr id="56" name="Freeform 26"/>
            <p:cNvSpPr>
              <a:spLocks noEditPoints="1"/>
            </p:cNvSpPr>
            <p:nvPr/>
          </p:nvSpPr>
          <p:spPr bwMode="auto">
            <a:xfrm flipH="1">
              <a:off x="3488175" y="2252948"/>
              <a:ext cx="333735" cy="390671"/>
            </a:xfrm>
            <a:custGeom>
              <a:avLst/>
              <a:gdLst>
                <a:gd name="T0" fmla="*/ 565 w 631"/>
                <a:gd name="T1" fmla="*/ 585 h 741"/>
                <a:gd name="T2" fmla="*/ 545 w 631"/>
                <a:gd name="T3" fmla="*/ 531 h 741"/>
                <a:gd name="T4" fmla="*/ 567 w 631"/>
                <a:gd name="T5" fmla="*/ 470 h 741"/>
                <a:gd name="T6" fmla="*/ 568 w 631"/>
                <a:gd name="T7" fmla="*/ 407 h 741"/>
                <a:gd name="T8" fmla="*/ 568 w 631"/>
                <a:gd name="T9" fmla="*/ 345 h 741"/>
                <a:gd name="T10" fmla="*/ 535 w 631"/>
                <a:gd name="T11" fmla="*/ 208 h 741"/>
                <a:gd name="T12" fmla="*/ 476 w 631"/>
                <a:gd name="T13" fmla="*/ 107 h 741"/>
                <a:gd name="T14" fmla="*/ 270 w 631"/>
                <a:gd name="T15" fmla="*/ 60 h 741"/>
                <a:gd name="T16" fmla="*/ 146 w 631"/>
                <a:gd name="T17" fmla="*/ 128 h 741"/>
                <a:gd name="T18" fmla="*/ 102 w 631"/>
                <a:gd name="T19" fmla="*/ 207 h 741"/>
                <a:gd name="T20" fmla="*/ 63 w 631"/>
                <a:gd name="T21" fmla="*/ 310 h 741"/>
                <a:gd name="T22" fmla="*/ 64 w 631"/>
                <a:gd name="T23" fmla="*/ 390 h 741"/>
                <a:gd name="T24" fmla="*/ 69 w 631"/>
                <a:gd name="T25" fmla="*/ 482 h 741"/>
                <a:gd name="T26" fmla="*/ 83 w 631"/>
                <a:gd name="T27" fmla="*/ 539 h 741"/>
                <a:gd name="T28" fmla="*/ 67 w 631"/>
                <a:gd name="T29" fmla="*/ 585 h 741"/>
                <a:gd name="T30" fmla="*/ 2 w 631"/>
                <a:gd name="T31" fmla="*/ 678 h 741"/>
                <a:gd name="T32" fmla="*/ 23 w 631"/>
                <a:gd name="T33" fmla="*/ 741 h 741"/>
                <a:gd name="T34" fmla="*/ 609 w 631"/>
                <a:gd name="T35" fmla="*/ 741 h 741"/>
                <a:gd name="T36" fmla="*/ 630 w 631"/>
                <a:gd name="T37" fmla="*/ 678 h 741"/>
                <a:gd name="T38" fmla="*/ 565 w 631"/>
                <a:gd name="T39" fmla="*/ 585 h 741"/>
                <a:gd name="T40" fmla="*/ 454 w 631"/>
                <a:gd name="T41" fmla="*/ 282 h 741"/>
                <a:gd name="T42" fmla="*/ 452 w 631"/>
                <a:gd name="T43" fmla="*/ 281 h 741"/>
                <a:gd name="T44" fmla="*/ 482 w 631"/>
                <a:gd name="T45" fmla="*/ 305 h 741"/>
                <a:gd name="T46" fmla="*/ 470 w 631"/>
                <a:gd name="T47" fmla="*/ 374 h 741"/>
                <a:gd name="T48" fmla="*/ 460 w 631"/>
                <a:gd name="T49" fmla="*/ 373 h 741"/>
                <a:gd name="T50" fmla="*/ 454 w 631"/>
                <a:gd name="T51" fmla="*/ 282 h 741"/>
                <a:gd name="T52" fmla="*/ 150 w 631"/>
                <a:gd name="T53" fmla="*/ 302 h 741"/>
                <a:gd name="T54" fmla="*/ 184 w 631"/>
                <a:gd name="T55" fmla="*/ 292 h 741"/>
                <a:gd name="T56" fmla="*/ 194 w 631"/>
                <a:gd name="T57" fmla="*/ 284 h 741"/>
                <a:gd name="T58" fmla="*/ 211 w 631"/>
                <a:gd name="T59" fmla="*/ 198 h 741"/>
                <a:gd name="T60" fmla="*/ 213 w 631"/>
                <a:gd name="T61" fmla="*/ 195 h 741"/>
                <a:gd name="T62" fmla="*/ 316 w 631"/>
                <a:gd name="T63" fmla="*/ 252 h 741"/>
                <a:gd name="T64" fmla="*/ 329 w 631"/>
                <a:gd name="T65" fmla="*/ 253 h 741"/>
                <a:gd name="T66" fmla="*/ 394 w 631"/>
                <a:gd name="T67" fmla="*/ 315 h 741"/>
                <a:gd name="T68" fmla="*/ 410 w 631"/>
                <a:gd name="T69" fmla="*/ 360 h 741"/>
                <a:gd name="T70" fmla="*/ 435 w 631"/>
                <a:gd name="T71" fmla="*/ 412 h 741"/>
                <a:gd name="T72" fmla="*/ 316 w 631"/>
                <a:gd name="T73" fmla="*/ 493 h 741"/>
                <a:gd name="T74" fmla="*/ 316 w 631"/>
                <a:gd name="T75" fmla="*/ 493 h 741"/>
                <a:gd name="T76" fmla="*/ 188 w 631"/>
                <a:gd name="T77" fmla="*/ 394 h 741"/>
                <a:gd name="T78" fmla="*/ 150 w 631"/>
                <a:gd name="T79" fmla="*/ 302 h 741"/>
                <a:gd name="T80" fmla="*/ 114 w 631"/>
                <a:gd name="T81" fmla="*/ 589 h 741"/>
                <a:gd name="T82" fmla="*/ 200 w 631"/>
                <a:gd name="T83" fmla="*/ 563 h 741"/>
                <a:gd name="T84" fmla="*/ 240 w 631"/>
                <a:gd name="T85" fmla="*/ 493 h 741"/>
                <a:gd name="T86" fmla="*/ 316 w 631"/>
                <a:gd name="T87" fmla="*/ 515 h 741"/>
                <a:gd name="T88" fmla="*/ 316 w 631"/>
                <a:gd name="T89" fmla="*/ 515 h 741"/>
                <a:gd name="T90" fmla="*/ 391 w 631"/>
                <a:gd name="T91" fmla="*/ 493 h 741"/>
                <a:gd name="T92" fmla="*/ 431 w 631"/>
                <a:gd name="T93" fmla="*/ 563 h 741"/>
                <a:gd name="T94" fmla="*/ 519 w 631"/>
                <a:gd name="T95" fmla="*/ 590 h 741"/>
                <a:gd name="T96" fmla="*/ 316 w 631"/>
                <a:gd name="T97" fmla="*/ 661 h 741"/>
                <a:gd name="T98" fmla="*/ 114 w 631"/>
                <a:gd name="T99" fmla="*/ 589 h 741"/>
                <a:gd name="T100" fmla="*/ 318 w 631"/>
                <a:gd name="T101" fmla="*/ 722 h 741"/>
                <a:gd name="T102" fmla="*/ 316 w 631"/>
                <a:gd name="T103" fmla="*/ 722 h 741"/>
                <a:gd name="T104" fmla="*/ 46 w 631"/>
                <a:gd name="T105" fmla="*/ 621 h 741"/>
                <a:gd name="T106" fmla="*/ 67 w 631"/>
                <a:gd name="T107" fmla="*/ 606 h 741"/>
                <a:gd name="T108" fmla="*/ 316 w 631"/>
                <a:gd name="T109" fmla="*/ 697 h 741"/>
                <a:gd name="T110" fmla="*/ 318 w 631"/>
                <a:gd name="T111" fmla="*/ 697 h 741"/>
                <a:gd name="T112" fmla="*/ 564 w 631"/>
                <a:gd name="T113" fmla="*/ 608 h 741"/>
                <a:gd name="T114" fmla="*/ 585 w 631"/>
                <a:gd name="T115" fmla="*/ 624 h 741"/>
                <a:gd name="T116" fmla="*/ 318 w 631"/>
                <a:gd name="T117" fmla="*/ 72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1" h="741">
                  <a:moveTo>
                    <a:pt x="565" y="585"/>
                  </a:moveTo>
                  <a:cubicBezTo>
                    <a:pt x="577" y="562"/>
                    <a:pt x="566" y="543"/>
                    <a:pt x="545" y="531"/>
                  </a:cubicBezTo>
                  <a:cubicBezTo>
                    <a:pt x="517" y="515"/>
                    <a:pt x="536" y="486"/>
                    <a:pt x="567" y="470"/>
                  </a:cubicBezTo>
                  <a:cubicBezTo>
                    <a:pt x="597" y="454"/>
                    <a:pt x="607" y="426"/>
                    <a:pt x="568" y="407"/>
                  </a:cubicBezTo>
                  <a:cubicBezTo>
                    <a:pt x="530" y="387"/>
                    <a:pt x="532" y="381"/>
                    <a:pt x="568" y="345"/>
                  </a:cubicBezTo>
                  <a:cubicBezTo>
                    <a:pt x="604" y="308"/>
                    <a:pt x="586" y="222"/>
                    <a:pt x="535" y="208"/>
                  </a:cubicBezTo>
                  <a:cubicBezTo>
                    <a:pt x="484" y="194"/>
                    <a:pt x="497" y="166"/>
                    <a:pt x="476" y="107"/>
                  </a:cubicBezTo>
                  <a:cubicBezTo>
                    <a:pt x="456" y="51"/>
                    <a:pt x="319" y="0"/>
                    <a:pt x="270" y="60"/>
                  </a:cubicBezTo>
                  <a:cubicBezTo>
                    <a:pt x="236" y="23"/>
                    <a:pt x="161" y="73"/>
                    <a:pt x="146" y="128"/>
                  </a:cubicBezTo>
                  <a:cubicBezTo>
                    <a:pt x="131" y="184"/>
                    <a:pt x="142" y="199"/>
                    <a:pt x="102" y="207"/>
                  </a:cubicBezTo>
                  <a:cubicBezTo>
                    <a:pt x="62" y="215"/>
                    <a:pt x="37" y="273"/>
                    <a:pt x="63" y="310"/>
                  </a:cubicBezTo>
                  <a:cubicBezTo>
                    <a:pt x="89" y="346"/>
                    <a:pt x="101" y="363"/>
                    <a:pt x="64" y="390"/>
                  </a:cubicBezTo>
                  <a:cubicBezTo>
                    <a:pt x="27" y="417"/>
                    <a:pt x="34" y="465"/>
                    <a:pt x="69" y="482"/>
                  </a:cubicBezTo>
                  <a:cubicBezTo>
                    <a:pt x="104" y="498"/>
                    <a:pt x="111" y="523"/>
                    <a:pt x="83" y="539"/>
                  </a:cubicBezTo>
                  <a:cubicBezTo>
                    <a:pt x="63" y="551"/>
                    <a:pt x="53" y="568"/>
                    <a:pt x="67" y="585"/>
                  </a:cubicBezTo>
                  <a:cubicBezTo>
                    <a:pt x="29" y="603"/>
                    <a:pt x="0" y="629"/>
                    <a:pt x="2" y="678"/>
                  </a:cubicBezTo>
                  <a:cubicBezTo>
                    <a:pt x="2" y="699"/>
                    <a:pt x="10" y="720"/>
                    <a:pt x="23" y="741"/>
                  </a:cubicBezTo>
                  <a:cubicBezTo>
                    <a:pt x="609" y="741"/>
                    <a:pt x="609" y="741"/>
                    <a:pt x="609" y="741"/>
                  </a:cubicBezTo>
                  <a:cubicBezTo>
                    <a:pt x="621" y="720"/>
                    <a:pt x="629" y="699"/>
                    <a:pt x="630" y="678"/>
                  </a:cubicBezTo>
                  <a:cubicBezTo>
                    <a:pt x="631" y="629"/>
                    <a:pt x="603" y="603"/>
                    <a:pt x="565" y="585"/>
                  </a:cubicBezTo>
                  <a:close/>
                  <a:moveTo>
                    <a:pt x="454" y="282"/>
                  </a:moveTo>
                  <a:cubicBezTo>
                    <a:pt x="453" y="281"/>
                    <a:pt x="452" y="281"/>
                    <a:pt x="452" y="281"/>
                  </a:cubicBezTo>
                  <a:cubicBezTo>
                    <a:pt x="467" y="252"/>
                    <a:pt x="479" y="289"/>
                    <a:pt x="482" y="305"/>
                  </a:cubicBezTo>
                  <a:cubicBezTo>
                    <a:pt x="486" y="328"/>
                    <a:pt x="481" y="355"/>
                    <a:pt x="470" y="374"/>
                  </a:cubicBezTo>
                  <a:cubicBezTo>
                    <a:pt x="467" y="373"/>
                    <a:pt x="464" y="373"/>
                    <a:pt x="460" y="373"/>
                  </a:cubicBezTo>
                  <a:cubicBezTo>
                    <a:pt x="411" y="378"/>
                    <a:pt x="527" y="312"/>
                    <a:pt x="454" y="282"/>
                  </a:cubicBezTo>
                  <a:close/>
                  <a:moveTo>
                    <a:pt x="150" y="302"/>
                  </a:moveTo>
                  <a:cubicBezTo>
                    <a:pt x="156" y="273"/>
                    <a:pt x="172" y="265"/>
                    <a:pt x="184" y="292"/>
                  </a:cubicBezTo>
                  <a:cubicBezTo>
                    <a:pt x="194" y="314"/>
                    <a:pt x="196" y="325"/>
                    <a:pt x="194" y="284"/>
                  </a:cubicBezTo>
                  <a:cubicBezTo>
                    <a:pt x="193" y="256"/>
                    <a:pt x="199" y="226"/>
                    <a:pt x="211" y="198"/>
                  </a:cubicBezTo>
                  <a:cubicBezTo>
                    <a:pt x="212" y="197"/>
                    <a:pt x="212" y="196"/>
                    <a:pt x="213" y="195"/>
                  </a:cubicBezTo>
                  <a:cubicBezTo>
                    <a:pt x="232" y="223"/>
                    <a:pt x="270" y="249"/>
                    <a:pt x="316" y="252"/>
                  </a:cubicBezTo>
                  <a:cubicBezTo>
                    <a:pt x="321" y="252"/>
                    <a:pt x="325" y="253"/>
                    <a:pt x="329" y="253"/>
                  </a:cubicBezTo>
                  <a:cubicBezTo>
                    <a:pt x="417" y="251"/>
                    <a:pt x="322" y="306"/>
                    <a:pt x="394" y="315"/>
                  </a:cubicBezTo>
                  <a:cubicBezTo>
                    <a:pt x="446" y="322"/>
                    <a:pt x="436" y="331"/>
                    <a:pt x="410" y="360"/>
                  </a:cubicBezTo>
                  <a:cubicBezTo>
                    <a:pt x="392" y="380"/>
                    <a:pt x="397" y="406"/>
                    <a:pt x="435" y="412"/>
                  </a:cubicBezTo>
                  <a:cubicBezTo>
                    <a:pt x="410" y="459"/>
                    <a:pt x="370" y="493"/>
                    <a:pt x="316" y="493"/>
                  </a:cubicBezTo>
                  <a:cubicBezTo>
                    <a:pt x="316" y="493"/>
                    <a:pt x="316" y="493"/>
                    <a:pt x="316" y="493"/>
                  </a:cubicBezTo>
                  <a:cubicBezTo>
                    <a:pt x="256" y="493"/>
                    <a:pt x="212" y="451"/>
                    <a:pt x="188" y="394"/>
                  </a:cubicBezTo>
                  <a:cubicBezTo>
                    <a:pt x="157" y="389"/>
                    <a:pt x="143" y="339"/>
                    <a:pt x="150" y="302"/>
                  </a:cubicBezTo>
                  <a:close/>
                  <a:moveTo>
                    <a:pt x="114" y="589"/>
                  </a:moveTo>
                  <a:cubicBezTo>
                    <a:pt x="141" y="580"/>
                    <a:pt x="171" y="573"/>
                    <a:pt x="200" y="563"/>
                  </a:cubicBezTo>
                  <a:cubicBezTo>
                    <a:pt x="234" y="550"/>
                    <a:pt x="241" y="524"/>
                    <a:pt x="240" y="493"/>
                  </a:cubicBezTo>
                  <a:cubicBezTo>
                    <a:pt x="262" y="507"/>
                    <a:pt x="287" y="515"/>
                    <a:pt x="316" y="515"/>
                  </a:cubicBezTo>
                  <a:cubicBezTo>
                    <a:pt x="316" y="515"/>
                    <a:pt x="316" y="515"/>
                    <a:pt x="316" y="515"/>
                  </a:cubicBezTo>
                  <a:cubicBezTo>
                    <a:pt x="344" y="515"/>
                    <a:pt x="369" y="507"/>
                    <a:pt x="391" y="493"/>
                  </a:cubicBezTo>
                  <a:cubicBezTo>
                    <a:pt x="390" y="524"/>
                    <a:pt x="397" y="550"/>
                    <a:pt x="431" y="563"/>
                  </a:cubicBezTo>
                  <a:cubicBezTo>
                    <a:pt x="461" y="574"/>
                    <a:pt x="492" y="581"/>
                    <a:pt x="519" y="590"/>
                  </a:cubicBezTo>
                  <a:cubicBezTo>
                    <a:pt x="501" y="642"/>
                    <a:pt x="408" y="662"/>
                    <a:pt x="316" y="661"/>
                  </a:cubicBezTo>
                  <a:cubicBezTo>
                    <a:pt x="210" y="660"/>
                    <a:pt x="105" y="630"/>
                    <a:pt x="114" y="589"/>
                  </a:cubicBezTo>
                  <a:close/>
                  <a:moveTo>
                    <a:pt x="318" y="722"/>
                  </a:moveTo>
                  <a:cubicBezTo>
                    <a:pt x="316" y="722"/>
                    <a:pt x="316" y="722"/>
                    <a:pt x="316" y="722"/>
                  </a:cubicBezTo>
                  <a:cubicBezTo>
                    <a:pt x="184" y="722"/>
                    <a:pt x="70" y="685"/>
                    <a:pt x="46" y="621"/>
                  </a:cubicBezTo>
                  <a:cubicBezTo>
                    <a:pt x="52" y="616"/>
                    <a:pt x="59" y="611"/>
                    <a:pt x="67" y="606"/>
                  </a:cubicBezTo>
                  <a:cubicBezTo>
                    <a:pt x="78" y="664"/>
                    <a:pt x="187" y="697"/>
                    <a:pt x="316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448" y="697"/>
                    <a:pt x="551" y="665"/>
                    <a:pt x="564" y="608"/>
                  </a:cubicBezTo>
                  <a:cubicBezTo>
                    <a:pt x="572" y="613"/>
                    <a:pt x="578" y="618"/>
                    <a:pt x="585" y="624"/>
                  </a:cubicBezTo>
                  <a:cubicBezTo>
                    <a:pt x="559" y="687"/>
                    <a:pt x="451" y="722"/>
                    <a:pt x="318" y="7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62560" tIns="81280" rIns="162560" bIns="81280"/>
            <a:lstStyle/>
            <a:p>
              <a:pPr>
                <a:defRPr/>
              </a:pPr>
              <a:endParaRPr lang="id-ID" sz="3200">
                <a:cs typeface="+mn-ea"/>
                <a:sym typeface="+mn-lt"/>
              </a:endParaRPr>
            </a:p>
          </p:txBody>
        </p:sp>
      </p:grpSp>
      <p:sp>
        <p:nvSpPr>
          <p:cNvPr id="57" name="TextBox 55"/>
          <p:cNvSpPr txBox="1"/>
          <p:nvPr/>
        </p:nvSpPr>
        <p:spPr>
          <a:xfrm>
            <a:off x="2270745" y="1519360"/>
            <a:ext cx="154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800" b="1" dirty="0">
                <a:solidFill>
                  <a:schemeClr val="accent5"/>
                </a:solidFill>
                <a:cs typeface="+mn-ea"/>
                <a:sym typeface="+mn-lt"/>
              </a:rPr>
              <a:t>45%</a:t>
            </a:r>
            <a:endParaRPr lang="ko-KR" altLang="en-US" sz="48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096000" y="1962150"/>
            <a:ext cx="0" cy="40541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"/>
          <p:cNvSpPr>
            <a:spLocks noEditPoints="1"/>
          </p:cNvSpPr>
          <p:nvPr/>
        </p:nvSpPr>
        <p:spPr bwMode="auto">
          <a:xfrm flipH="1">
            <a:off x="1187694" y="1579965"/>
            <a:ext cx="1093137" cy="1166739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2560" tIns="81280" rIns="162560" bIns="81280"/>
          <a:lstStyle/>
          <a:p>
            <a:pPr>
              <a:defRPr/>
            </a:pPr>
            <a:endParaRPr lang="id-ID" sz="3200" dirty="0">
              <a:cs typeface="+mn-ea"/>
              <a:sym typeface="+mn-lt"/>
            </a:endParaRPr>
          </a:p>
        </p:txBody>
      </p:sp>
      <p:sp>
        <p:nvSpPr>
          <p:cNvPr id="62" name="TextBox 55"/>
          <p:cNvSpPr txBox="1"/>
          <p:nvPr/>
        </p:nvSpPr>
        <p:spPr>
          <a:xfrm>
            <a:off x="2399736" y="2402600"/>
            <a:ext cx="138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5"/>
                </a:solidFill>
                <a:cs typeface="+mn-ea"/>
                <a:sym typeface="+mn-lt"/>
              </a:rPr>
              <a:t>FROM2015</a:t>
            </a:r>
            <a:endParaRPr lang="ko-KR" altLang="en-US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2443163" y="2305206"/>
            <a:ext cx="11868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26"/>
          <p:cNvSpPr>
            <a:spLocks noEditPoints="1"/>
          </p:cNvSpPr>
          <p:nvPr/>
        </p:nvSpPr>
        <p:spPr bwMode="auto">
          <a:xfrm flipH="1">
            <a:off x="10195917" y="1480117"/>
            <a:ext cx="1079002" cy="1263083"/>
          </a:xfrm>
          <a:custGeom>
            <a:avLst/>
            <a:gdLst>
              <a:gd name="T0" fmla="*/ 565 w 631"/>
              <a:gd name="T1" fmla="*/ 585 h 741"/>
              <a:gd name="T2" fmla="*/ 545 w 631"/>
              <a:gd name="T3" fmla="*/ 531 h 741"/>
              <a:gd name="T4" fmla="*/ 567 w 631"/>
              <a:gd name="T5" fmla="*/ 470 h 741"/>
              <a:gd name="T6" fmla="*/ 568 w 631"/>
              <a:gd name="T7" fmla="*/ 407 h 741"/>
              <a:gd name="T8" fmla="*/ 568 w 631"/>
              <a:gd name="T9" fmla="*/ 345 h 741"/>
              <a:gd name="T10" fmla="*/ 535 w 631"/>
              <a:gd name="T11" fmla="*/ 208 h 741"/>
              <a:gd name="T12" fmla="*/ 476 w 631"/>
              <a:gd name="T13" fmla="*/ 107 h 741"/>
              <a:gd name="T14" fmla="*/ 270 w 631"/>
              <a:gd name="T15" fmla="*/ 60 h 741"/>
              <a:gd name="T16" fmla="*/ 146 w 631"/>
              <a:gd name="T17" fmla="*/ 128 h 741"/>
              <a:gd name="T18" fmla="*/ 102 w 631"/>
              <a:gd name="T19" fmla="*/ 207 h 741"/>
              <a:gd name="T20" fmla="*/ 63 w 631"/>
              <a:gd name="T21" fmla="*/ 310 h 741"/>
              <a:gd name="T22" fmla="*/ 64 w 631"/>
              <a:gd name="T23" fmla="*/ 390 h 741"/>
              <a:gd name="T24" fmla="*/ 69 w 631"/>
              <a:gd name="T25" fmla="*/ 482 h 741"/>
              <a:gd name="T26" fmla="*/ 83 w 631"/>
              <a:gd name="T27" fmla="*/ 539 h 741"/>
              <a:gd name="T28" fmla="*/ 67 w 631"/>
              <a:gd name="T29" fmla="*/ 585 h 741"/>
              <a:gd name="T30" fmla="*/ 2 w 631"/>
              <a:gd name="T31" fmla="*/ 678 h 741"/>
              <a:gd name="T32" fmla="*/ 23 w 631"/>
              <a:gd name="T33" fmla="*/ 741 h 741"/>
              <a:gd name="T34" fmla="*/ 609 w 631"/>
              <a:gd name="T35" fmla="*/ 741 h 741"/>
              <a:gd name="T36" fmla="*/ 630 w 631"/>
              <a:gd name="T37" fmla="*/ 678 h 741"/>
              <a:gd name="T38" fmla="*/ 565 w 631"/>
              <a:gd name="T39" fmla="*/ 585 h 741"/>
              <a:gd name="T40" fmla="*/ 454 w 631"/>
              <a:gd name="T41" fmla="*/ 282 h 741"/>
              <a:gd name="T42" fmla="*/ 452 w 631"/>
              <a:gd name="T43" fmla="*/ 281 h 741"/>
              <a:gd name="T44" fmla="*/ 482 w 631"/>
              <a:gd name="T45" fmla="*/ 305 h 741"/>
              <a:gd name="T46" fmla="*/ 470 w 631"/>
              <a:gd name="T47" fmla="*/ 374 h 741"/>
              <a:gd name="T48" fmla="*/ 460 w 631"/>
              <a:gd name="T49" fmla="*/ 373 h 741"/>
              <a:gd name="T50" fmla="*/ 454 w 631"/>
              <a:gd name="T51" fmla="*/ 282 h 741"/>
              <a:gd name="T52" fmla="*/ 150 w 631"/>
              <a:gd name="T53" fmla="*/ 302 h 741"/>
              <a:gd name="T54" fmla="*/ 184 w 631"/>
              <a:gd name="T55" fmla="*/ 292 h 741"/>
              <a:gd name="T56" fmla="*/ 194 w 631"/>
              <a:gd name="T57" fmla="*/ 284 h 741"/>
              <a:gd name="T58" fmla="*/ 211 w 631"/>
              <a:gd name="T59" fmla="*/ 198 h 741"/>
              <a:gd name="T60" fmla="*/ 213 w 631"/>
              <a:gd name="T61" fmla="*/ 195 h 741"/>
              <a:gd name="T62" fmla="*/ 316 w 631"/>
              <a:gd name="T63" fmla="*/ 252 h 741"/>
              <a:gd name="T64" fmla="*/ 329 w 631"/>
              <a:gd name="T65" fmla="*/ 253 h 741"/>
              <a:gd name="T66" fmla="*/ 394 w 631"/>
              <a:gd name="T67" fmla="*/ 315 h 741"/>
              <a:gd name="T68" fmla="*/ 410 w 631"/>
              <a:gd name="T69" fmla="*/ 360 h 741"/>
              <a:gd name="T70" fmla="*/ 435 w 631"/>
              <a:gd name="T71" fmla="*/ 412 h 741"/>
              <a:gd name="T72" fmla="*/ 316 w 631"/>
              <a:gd name="T73" fmla="*/ 493 h 741"/>
              <a:gd name="T74" fmla="*/ 316 w 631"/>
              <a:gd name="T75" fmla="*/ 493 h 741"/>
              <a:gd name="T76" fmla="*/ 188 w 631"/>
              <a:gd name="T77" fmla="*/ 394 h 741"/>
              <a:gd name="T78" fmla="*/ 150 w 631"/>
              <a:gd name="T79" fmla="*/ 302 h 741"/>
              <a:gd name="T80" fmla="*/ 114 w 631"/>
              <a:gd name="T81" fmla="*/ 589 h 741"/>
              <a:gd name="T82" fmla="*/ 200 w 631"/>
              <a:gd name="T83" fmla="*/ 563 h 741"/>
              <a:gd name="T84" fmla="*/ 240 w 631"/>
              <a:gd name="T85" fmla="*/ 493 h 741"/>
              <a:gd name="T86" fmla="*/ 316 w 631"/>
              <a:gd name="T87" fmla="*/ 515 h 741"/>
              <a:gd name="T88" fmla="*/ 316 w 631"/>
              <a:gd name="T89" fmla="*/ 515 h 741"/>
              <a:gd name="T90" fmla="*/ 391 w 631"/>
              <a:gd name="T91" fmla="*/ 493 h 741"/>
              <a:gd name="T92" fmla="*/ 431 w 631"/>
              <a:gd name="T93" fmla="*/ 563 h 741"/>
              <a:gd name="T94" fmla="*/ 519 w 631"/>
              <a:gd name="T95" fmla="*/ 590 h 741"/>
              <a:gd name="T96" fmla="*/ 316 w 631"/>
              <a:gd name="T97" fmla="*/ 661 h 741"/>
              <a:gd name="T98" fmla="*/ 114 w 631"/>
              <a:gd name="T99" fmla="*/ 589 h 741"/>
              <a:gd name="T100" fmla="*/ 318 w 631"/>
              <a:gd name="T101" fmla="*/ 722 h 741"/>
              <a:gd name="T102" fmla="*/ 316 w 631"/>
              <a:gd name="T103" fmla="*/ 722 h 741"/>
              <a:gd name="T104" fmla="*/ 46 w 631"/>
              <a:gd name="T105" fmla="*/ 621 h 741"/>
              <a:gd name="T106" fmla="*/ 67 w 631"/>
              <a:gd name="T107" fmla="*/ 606 h 741"/>
              <a:gd name="T108" fmla="*/ 316 w 631"/>
              <a:gd name="T109" fmla="*/ 697 h 741"/>
              <a:gd name="T110" fmla="*/ 318 w 631"/>
              <a:gd name="T111" fmla="*/ 697 h 741"/>
              <a:gd name="T112" fmla="*/ 564 w 631"/>
              <a:gd name="T113" fmla="*/ 608 h 741"/>
              <a:gd name="T114" fmla="*/ 585 w 631"/>
              <a:gd name="T115" fmla="*/ 624 h 741"/>
              <a:gd name="T116" fmla="*/ 318 w 631"/>
              <a:gd name="T117" fmla="*/ 722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1" h="741">
                <a:moveTo>
                  <a:pt x="565" y="585"/>
                </a:moveTo>
                <a:cubicBezTo>
                  <a:pt x="577" y="562"/>
                  <a:pt x="566" y="543"/>
                  <a:pt x="545" y="531"/>
                </a:cubicBezTo>
                <a:cubicBezTo>
                  <a:pt x="517" y="515"/>
                  <a:pt x="536" y="486"/>
                  <a:pt x="567" y="470"/>
                </a:cubicBezTo>
                <a:cubicBezTo>
                  <a:pt x="597" y="454"/>
                  <a:pt x="607" y="426"/>
                  <a:pt x="568" y="407"/>
                </a:cubicBezTo>
                <a:cubicBezTo>
                  <a:pt x="530" y="387"/>
                  <a:pt x="532" y="381"/>
                  <a:pt x="568" y="345"/>
                </a:cubicBezTo>
                <a:cubicBezTo>
                  <a:pt x="604" y="308"/>
                  <a:pt x="586" y="222"/>
                  <a:pt x="535" y="208"/>
                </a:cubicBezTo>
                <a:cubicBezTo>
                  <a:pt x="484" y="194"/>
                  <a:pt x="497" y="166"/>
                  <a:pt x="476" y="107"/>
                </a:cubicBezTo>
                <a:cubicBezTo>
                  <a:pt x="456" y="51"/>
                  <a:pt x="319" y="0"/>
                  <a:pt x="270" y="60"/>
                </a:cubicBezTo>
                <a:cubicBezTo>
                  <a:pt x="236" y="23"/>
                  <a:pt x="161" y="73"/>
                  <a:pt x="146" y="128"/>
                </a:cubicBezTo>
                <a:cubicBezTo>
                  <a:pt x="131" y="184"/>
                  <a:pt x="142" y="199"/>
                  <a:pt x="102" y="207"/>
                </a:cubicBezTo>
                <a:cubicBezTo>
                  <a:pt x="62" y="215"/>
                  <a:pt x="37" y="273"/>
                  <a:pt x="63" y="310"/>
                </a:cubicBezTo>
                <a:cubicBezTo>
                  <a:pt x="89" y="346"/>
                  <a:pt x="101" y="363"/>
                  <a:pt x="64" y="390"/>
                </a:cubicBezTo>
                <a:cubicBezTo>
                  <a:pt x="27" y="417"/>
                  <a:pt x="34" y="465"/>
                  <a:pt x="69" y="482"/>
                </a:cubicBezTo>
                <a:cubicBezTo>
                  <a:pt x="104" y="498"/>
                  <a:pt x="111" y="523"/>
                  <a:pt x="83" y="539"/>
                </a:cubicBezTo>
                <a:cubicBezTo>
                  <a:pt x="63" y="551"/>
                  <a:pt x="53" y="568"/>
                  <a:pt x="67" y="585"/>
                </a:cubicBezTo>
                <a:cubicBezTo>
                  <a:pt x="29" y="603"/>
                  <a:pt x="0" y="629"/>
                  <a:pt x="2" y="678"/>
                </a:cubicBezTo>
                <a:cubicBezTo>
                  <a:pt x="2" y="699"/>
                  <a:pt x="10" y="720"/>
                  <a:pt x="23" y="741"/>
                </a:cubicBezTo>
                <a:cubicBezTo>
                  <a:pt x="609" y="741"/>
                  <a:pt x="609" y="741"/>
                  <a:pt x="609" y="741"/>
                </a:cubicBezTo>
                <a:cubicBezTo>
                  <a:pt x="621" y="720"/>
                  <a:pt x="629" y="699"/>
                  <a:pt x="630" y="678"/>
                </a:cubicBezTo>
                <a:cubicBezTo>
                  <a:pt x="631" y="629"/>
                  <a:pt x="603" y="603"/>
                  <a:pt x="565" y="585"/>
                </a:cubicBezTo>
                <a:close/>
                <a:moveTo>
                  <a:pt x="454" y="282"/>
                </a:moveTo>
                <a:cubicBezTo>
                  <a:pt x="453" y="281"/>
                  <a:pt x="452" y="281"/>
                  <a:pt x="452" y="281"/>
                </a:cubicBezTo>
                <a:cubicBezTo>
                  <a:pt x="467" y="252"/>
                  <a:pt x="479" y="289"/>
                  <a:pt x="482" y="305"/>
                </a:cubicBezTo>
                <a:cubicBezTo>
                  <a:pt x="486" y="328"/>
                  <a:pt x="481" y="355"/>
                  <a:pt x="470" y="374"/>
                </a:cubicBezTo>
                <a:cubicBezTo>
                  <a:pt x="467" y="373"/>
                  <a:pt x="464" y="373"/>
                  <a:pt x="460" y="373"/>
                </a:cubicBezTo>
                <a:cubicBezTo>
                  <a:pt x="411" y="378"/>
                  <a:pt x="527" y="312"/>
                  <a:pt x="454" y="282"/>
                </a:cubicBezTo>
                <a:close/>
                <a:moveTo>
                  <a:pt x="150" y="302"/>
                </a:moveTo>
                <a:cubicBezTo>
                  <a:pt x="156" y="273"/>
                  <a:pt x="172" y="265"/>
                  <a:pt x="184" y="292"/>
                </a:cubicBezTo>
                <a:cubicBezTo>
                  <a:pt x="194" y="314"/>
                  <a:pt x="196" y="325"/>
                  <a:pt x="194" y="284"/>
                </a:cubicBezTo>
                <a:cubicBezTo>
                  <a:pt x="193" y="256"/>
                  <a:pt x="199" y="226"/>
                  <a:pt x="211" y="198"/>
                </a:cubicBezTo>
                <a:cubicBezTo>
                  <a:pt x="212" y="197"/>
                  <a:pt x="212" y="196"/>
                  <a:pt x="213" y="195"/>
                </a:cubicBezTo>
                <a:cubicBezTo>
                  <a:pt x="232" y="223"/>
                  <a:pt x="270" y="249"/>
                  <a:pt x="316" y="252"/>
                </a:cubicBezTo>
                <a:cubicBezTo>
                  <a:pt x="321" y="252"/>
                  <a:pt x="325" y="253"/>
                  <a:pt x="329" y="253"/>
                </a:cubicBezTo>
                <a:cubicBezTo>
                  <a:pt x="417" y="251"/>
                  <a:pt x="322" y="306"/>
                  <a:pt x="394" y="315"/>
                </a:cubicBezTo>
                <a:cubicBezTo>
                  <a:pt x="446" y="322"/>
                  <a:pt x="436" y="331"/>
                  <a:pt x="410" y="360"/>
                </a:cubicBezTo>
                <a:cubicBezTo>
                  <a:pt x="392" y="380"/>
                  <a:pt x="397" y="406"/>
                  <a:pt x="435" y="412"/>
                </a:cubicBezTo>
                <a:cubicBezTo>
                  <a:pt x="410" y="459"/>
                  <a:pt x="370" y="493"/>
                  <a:pt x="316" y="493"/>
                </a:cubicBezTo>
                <a:cubicBezTo>
                  <a:pt x="316" y="493"/>
                  <a:pt x="316" y="493"/>
                  <a:pt x="316" y="493"/>
                </a:cubicBezTo>
                <a:cubicBezTo>
                  <a:pt x="256" y="493"/>
                  <a:pt x="212" y="451"/>
                  <a:pt x="188" y="394"/>
                </a:cubicBezTo>
                <a:cubicBezTo>
                  <a:pt x="157" y="389"/>
                  <a:pt x="143" y="339"/>
                  <a:pt x="150" y="302"/>
                </a:cubicBezTo>
                <a:close/>
                <a:moveTo>
                  <a:pt x="114" y="589"/>
                </a:moveTo>
                <a:cubicBezTo>
                  <a:pt x="141" y="580"/>
                  <a:pt x="171" y="573"/>
                  <a:pt x="200" y="563"/>
                </a:cubicBezTo>
                <a:cubicBezTo>
                  <a:pt x="234" y="550"/>
                  <a:pt x="241" y="524"/>
                  <a:pt x="240" y="493"/>
                </a:cubicBezTo>
                <a:cubicBezTo>
                  <a:pt x="262" y="507"/>
                  <a:pt x="287" y="515"/>
                  <a:pt x="316" y="515"/>
                </a:cubicBezTo>
                <a:cubicBezTo>
                  <a:pt x="316" y="515"/>
                  <a:pt x="316" y="515"/>
                  <a:pt x="316" y="515"/>
                </a:cubicBezTo>
                <a:cubicBezTo>
                  <a:pt x="344" y="515"/>
                  <a:pt x="369" y="507"/>
                  <a:pt x="391" y="493"/>
                </a:cubicBezTo>
                <a:cubicBezTo>
                  <a:pt x="390" y="524"/>
                  <a:pt x="397" y="550"/>
                  <a:pt x="431" y="563"/>
                </a:cubicBezTo>
                <a:cubicBezTo>
                  <a:pt x="461" y="574"/>
                  <a:pt x="492" y="581"/>
                  <a:pt x="519" y="590"/>
                </a:cubicBezTo>
                <a:cubicBezTo>
                  <a:pt x="501" y="642"/>
                  <a:pt x="408" y="662"/>
                  <a:pt x="316" y="661"/>
                </a:cubicBezTo>
                <a:cubicBezTo>
                  <a:pt x="210" y="660"/>
                  <a:pt x="105" y="630"/>
                  <a:pt x="114" y="589"/>
                </a:cubicBezTo>
                <a:close/>
                <a:moveTo>
                  <a:pt x="318" y="722"/>
                </a:moveTo>
                <a:cubicBezTo>
                  <a:pt x="316" y="722"/>
                  <a:pt x="316" y="722"/>
                  <a:pt x="316" y="722"/>
                </a:cubicBezTo>
                <a:cubicBezTo>
                  <a:pt x="184" y="722"/>
                  <a:pt x="70" y="685"/>
                  <a:pt x="46" y="621"/>
                </a:cubicBezTo>
                <a:cubicBezTo>
                  <a:pt x="52" y="616"/>
                  <a:pt x="59" y="611"/>
                  <a:pt x="67" y="606"/>
                </a:cubicBezTo>
                <a:cubicBezTo>
                  <a:pt x="78" y="664"/>
                  <a:pt x="187" y="697"/>
                  <a:pt x="316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448" y="697"/>
                  <a:pt x="551" y="665"/>
                  <a:pt x="564" y="608"/>
                </a:cubicBezTo>
                <a:cubicBezTo>
                  <a:pt x="572" y="613"/>
                  <a:pt x="578" y="618"/>
                  <a:pt x="585" y="624"/>
                </a:cubicBezTo>
                <a:cubicBezTo>
                  <a:pt x="559" y="687"/>
                  <a:pt x="451" y="722"/>
                  <a:pt x="318" y="7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62560" tIns="81280" rIns="162560" bIns="81280"/>
          <a:lstStyle/>
          <a:p>
            <a:pPr>
              <a:defRPr/>
            </a:pPr>
            <a:endParaRPr lang="id-ID" sz="3200">
              <a:cs typeface="+mn-ea"/>
              <a:sym typeface="+mn-lt"/>
            </a:endParaRPr>
          </a:p>
        </p:txBody>
      </p:sp>
      <p:sp>
        <p:nvSpPr>
          <p:cNvPr id="65" name="TextBox 55"/>
          <p:cNvSpPr txBox="1"/>
          <p:nvPr/>
        </p:nvSpPr>
        <p:spPr>
          <a:xfrm>
            <a:off x="8548399" y="1519360"/>
            <a:ext cx="154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800" b="1" dirty="0">
                <a:solidFill>
                  <a:schemeClr val="accent2"/>
                </a:solidFill>
                <a:cs typeface="+mn-ea"/>
                <a:sym typeface="+mn-lt"/>
              </a:rPr>
              <a:t>45%</a:t>
            </a:r>
            <a:endParaRPr lang="ko-KR" altLang="en-US" sz="4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66" name="TextBox 55"/>
          <p:cNvSpPr txBox="1"/>
          <p:nvPr/>
        </p:nvSpPr>
        <p:spPr>
          <a:xfrm>
            <a:off x="8677390" y="2402600"/>
            <a:ext cx="138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accent2"/>
                </a:solidFill>
                <a:cs typeface="+mn-ea"/>
                <a:sym typeface="+mn-lt"/>
              </a:rPr>
              <a:t>FROM2015</a:t>
            </a:r>
            <a:endParaRPr lang="ko-KR" altLang="en-US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8720817" y="2305206"/>
            <a:ext cx="11868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1B4A9EE5-D38E-4779-8C4F-D924B36E64C5}"/>
              </a:ext>
            </a:extLst>
          </p:cNvPr>
          <p:cNvSpPr/>
          <p:nvPr/>
        </p:nvSpPr>
        <p:spPr>
          <a:xfrm>
            <a:off x="1049306" y="5141878"/>
            <a:ext cx="4219135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33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D68D936-9DA5-4D4A-9C01-39776DD1FA74}"/>
              </a:ext>
            </a:extLst>
          </p:cNvPr>
          <p:cNvSpPr/>
          <p:nvPr/>
        </p:nvSpPr>
        <p:spPr>
          <a:xfrm>
            <a:off x="1049307" y="4800600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40DFBC5-3730-421E-9DC5-A717CFCF5810}"/>
              </a:ext>
            </a:extLst>
          </p:cNvPr>
          <p:cNvSpPr/>
          <p:nvPr/>
        </p:nvSpPr>
        <p:spPr>
          <a:xfrm>
            <a:off x="6760201" y="5167071"/>
            <a:ext cx="4219135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58pic.com</a:t>
            </a:r>
            <a:endParaRPr lang="zh-CN" altLang="en-US" sz="1333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0E194CB-B8B1-4047-9353-4A692898BF57}"/>
              </a:ext>
            </a:extLst>
          </p:cNvPr>
          <p:cNvSpPr/>
          <p:nvPr/>
        </p:nvSpPr>
        <p:spPr>
          <a:xfrm>
            <a:off x="6760201" y="4825793"/>
            <a:ext cx="4219135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4EF7D6BB-0CEA-49EB-B811-7C689CB8E166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DF5C822-F617-40B2-8463-85B2C070D0C0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D1B66F8-1E13-4F06-8553-23E1F8DC7DC2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8E9F7B5-34A5-4428-A76F-E8354B96A295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7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94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44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1" grpId="0" animBg="1"/>
      <p:bldP spid="62" grpId="0"/>
      <p:bldP spid="64" grpId="0" animBg="1"/>
      <p:bldP spid="65" grpId="0"/>
      <p:bldP spid="66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69F2AB3-6274-4DAE-A659-024C34074EFD}"/>
              </a:ext>
            </a:extLst>
          </p:cNvPr>
          <p:cNvGrpSpPr/>
          <p:nvPr/>
        </p:nvGrpSpPr>
        <p:grpSpPr>
          <a:xfrm flipH="1">
            <a:off x="752984" y="1963579"/>
            <a:ext cx="10833678" cy="3692206"/>
            <a:chOff x="381001" y="2038350"/>
            <a:chExt cx="6215123" cy="2118165"/>
          </a:xfrm>
        </p:grpSpPr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AB89823F-A9AC-4C0C-9C2D-9C0F99CF1EBB}"/>
                </a:ext>
              </a:extLst>
            </p:cNvPr>
            <p:cNvSpPr txBox="1"/>
            <p:nvPr/>
          </p:nvSpPr>
          <p:spPr>
            <a:xfrm>
              <a:off x="490044" y="3590151"/>
              <a:ext cx="1717665" cy="19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00349968-622D-44E7-934D-DD8FB925B79B}"/>
                </a:ext>
              </a:extLst>
            </p:cNvPr>
            <p:cNvSpPr txBox="1"/>
            <p:nvPr/>
          </p:nvSpPr>
          <p:spPr>
            <a:xfrm>
              <a:off x="2667000" y="3590151"/>
              <a:ext cx="1717665" cy="19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E6313D13-4C98-4456-8683-C7D7AEB6FD25}"/>
                </a:ext>
              </a:extLst>
            </p:cNvPr>
            <p:cNvSpPr txBox="1"/>
            <p:nvPr/>
          </p:nvSpPr>
          <p:spPr>
            <a:xfrm>
              <a:off x="4801430" y="3590151"/>
              <a:ext cx="1717665" cy="19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99DE12A9-DEB6-45D8-AE01-5ADFDCDFC655}"/>
                </a:ext>
              </a:extLst>
            </p:cNvPr>
            <p:cNvSpPr txBox="1">
              <a:spLocks/>
            </p:cNvSpPr>
            <p:nvPr/>
          </p:nvSpPr>
          <p:spPr>
            <a:xfrm>
              <a:off x="381001" y="3833019"/>
              <a:ext cx="1935753" cy="32349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D4A19337-1DEC-465F-9663-DF96ABA4A577}"/>
                </a:ext>
              </a:extLst>
            </p:cNvPr>
            <p:cNvSpPr txBox="1">
              <a:spLocks/>
            </p:cNvSpPr>
            <p:nvPr/>
          </p:nvSpPr>
          <p:spPr>
            <a:xfrm>
              <a:off x="2560048" y="3833019"/>
              <a:ext cx="1935753" cy="32349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13651BAF-1C1F-4332-AC2C-B710D72359C9}"/>
                </a:ext>
              </a:extLst>
            </p:cNvPr>
            <p:cNvSpPr txBox="1">
              <a:spLocks/>
            </p:cNvSpPr>
            <p:nvPr/>
          </p:nvSpPr>
          <p:spPr>
            <a:xfrm>
              <a:off x="4724400" y="3833019"/>
              <a:ext cx="1871724" cy="32349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Book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+mn-lt"/>
                  <a:cs typeface="+mn-ea"/>
                  <a:sym typeface="+mn-lt"/>
                </a:rPr>
                <a:t>58pic.com</a:t>
              </a:r>
            </a:p>
          </p:txBody>
        </p:sp>
        <p:sp>
          <p:nvSpPr>
            <p:cNvPr id="10" name="Rounded Rectangle 44">
              <a:extLst>
                <a:ext uri="{FF2B5EF4-FFF2-40B4-BE49-F238E27FC236}">
                  <a16:creationId xmlns:a16="http://schemas.microsoft.com/office/drawing/2014/main" id="{3DA69DAC-6654-4251-88D5-FCD208EA3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276" y="2038350"/>
              <a:ext cx="1219200" cy="1219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>
                <a:cs typeface="+mn-ea"/>
                <a:sym typeface="+mn-lt"/>
              </a:endParaRPr>
            </a:p>
          </p:txBody>
        </p:sp>
        <p:sp>
          <p:nvSpPr>
            <p:cNvPr id="11" name="TextBox 25">
              <a:extLst>
                <a:ext uri="{FF2B5EF4-FFF2-40B4-BE49-F238E27FC236}">
                  <a16:creationId xmlns:a16="http://schemas.microsoft.com/office/drawing/2014/main" id="{9882FE40-211D-4A9B-BBB2-ACEE2D899DC9}"/>
                </a:ext>
              </a:extLst>
            </p:cNvPr>
            <p:cNvSpPr txBox="1"/>
            <p:nvPr/>
          </p:nvSpPr>
          <p:spPr>
            <a:xfrm>
              <a:off x="990600" y="2262485"/>
              <a:ext cx="708524" cy="37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3599" dirty="0">
                  <a:solidFill>
                    <a:srgbClr val="FFFFFF"/>
                  </a:solidFill>
                  <a:cs typeface="+mn-ea"/>
                  <a:sym typeface="+mn-lt"/>
                </a:rPr>
                <a:t>10</a:t>
              </a:r>
              <a:r>
                <a:rPr lang="en-JM" sz="2000" dirty="0">
                  <a:solidFill>
                    <a:srgbClr val="FFFFFF"/>
                  </a:solidFill>
                  <a:cs typeface="+mn-ea"/>
                  <a:sym typeface="+mn-lt"/>
                </a:rPr>
                <a:t>%</a:t>
              </a:r>
            </a:p>
          </p:txBody>
        </p:sp>
        <p:sp>
          <p:nvSpPr>
            <p:cNvPr id="12" name="Rounded Rectangle 56">
              <a:extLst>
                <a:ext uri="{FF2B5EF4-FFF2-40B4-BE49-F238E27FC236}">
                  <a16:creationId xmlns:a16="http://schemas.microsoft.com/office/drawing/2014/main" id="{177087B7-507D-4821-AAD4-C708B95E7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8323" y="2038350"/>
              <a:ext cx="1219200" cy="1219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>
                <a:cs typeface="+mn-ea"/>
                <a:sym typeface="+mn-lt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9395B467-E1D5-4504-90A8-A2C1EAC66AD3}"/>
                </a:ext>
              </a:extLst>
            </p:cNvPr>
            <p:cNvSpPr txBox="1"/>
            <p:nvPr/>
          </p:nvSpPr>
          <p:spPr>
            <a:xfrm>
              <a:off x="3169647" y="2262485"/>
              <a:ext cx="708524" cy="37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3599" dirty="0">
                  <a:solidFill>
                    <a:srgbClr val="FFFFFF"/>
                  </a:solidFill>
                  <a:cs typeface="+mn-ea"/>
                  <a:sym typeface="+mn-lt"/>
                </a:rPr>
                <a:t>40</a:t>
              </a:r>
              <a:r>
                <a:rPr lang="en-JM" sz="2000" dirty="0">
                  <a:solidFill>
                    <a:srgbClr val="FFFFFF"/>
                  </a:solidFill>
                  <a:cs typeface="+mn-ea"/>
                  <a:sym typeface="+mn-lt"/>
                </a:rPr>
                <a:t>%</a:t>
              </a:r>
            </a:p>
          </p:txBody>
        </p:sp>
        <p:sp>
          <p:nvSpPr>
            <p:cNvPr id="14" name="Rounded Rectangle 58">
              <a:extLst>
                <a:ext uri="{FF2B5EF4-FFF2-40B4-BE49-F238E27FC236}">
                  <a16:creationId xmlns:a16="http://schemas.microsoft.com/office/drawing/2014/main" id="{544C3F06-E9ED-494B-B530-BACE0BD60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0662" y="2038350"/>
              <a:ext cx="1219200" cy="1219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99" dirty="0">
                <a:cs typeface="+mn-ea"/>
                <a:sym typeface="+mn-lt"/>
              </a:endParaRPr>
            </a:p>
          </p:txBody>
        </p:sp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4A5824BE-A7EF-42A2-9C3B-395A07EF1B8A}"/>
                </a:ext>
              </a:extLst>
            </p:cNvPr>
            <p:cNvSpPr txBox="1"/>
            <p:nvPr/>
          </p:nvSpPr>
          <p:spPr>
            <a:xfrm>
              <a:off x="5301986" y="2262485"/>
              <a:ext cx="708524" cy="37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3599" dirty="0">
                  <a:solidFill>
                    <a:srgbClr val="FFFFFF"/>
                  </a:solidFill>
                  <a:cs typeface="+mn-ea"/>
                  <a:sym typeface="+mn-lt"/>
                </a:rPr>
                <a:t>30</a:t>
              </a:r>
              <a:r>
                <a:rPr lang="en-JM" sz="2000" dirty="0">
                  <a:solidFill>
                    <a:srgbClr val="FFFFFF"/>
                  </a:solidFill>
                  <a:cs typeface="+mn-ea"/>
                  <a:sym typeface="+mn-lt"/>
                </a:rPr>
                <a:t>%</a:t>
              </a:r>
            </a:p>
          </p:txBody>
        </p:sp>
        <p:cxnSp>
          <p:nvCxnSpPr>
            <p:cNvPr id="16" name="Straight Connector 62">
              <a:extLst>
                <a:ext uri="{FF2B5EF4-FFF2-40B4-BE49-F238E27FC236}">
                  <a16:creationId xmlns:a16="http://schemas.microsoft.com/office/drawing/2014/main" id="{6F6B1ADE-2A9B-40AD-9303-56D0E54D8DF9}"/>
                </a:ext>
              </a:extLst>
            </p:cNvPr>
            <p:cNvCxnSpPr/>
            <p:nvPr/>
          </p:nvCxnSpPr>
          <p:spPr>
            <a:xfrm>
              <a:off x="2362200" y="2114550"/>
              <a:ext cx="0" cy="175260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3">
              <a:extLst>
                <a:ext uri="{FF2B5EF4-FFF2-40B4-BE49-F238E27FC236}">
                  <a16:creationId xmlns:a16="http://schemas.microsoft.com/office/drawing/2014/main" id="{EDA0ED7A-B731-432A-85A3-6A8FF05D1755}"/>
                </a:ext>
              </a:extLst>
            </p:cNvPr>
            <p:cNvCxnSpPr/>
            <p:nvPr/>
          </p:nvCxnSpPr>
          <p:spPr>
            <a:xfrm>
              <a:off x="4648200" y="2190750"/>
              <a:ext cx="0" cy="175260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 descr="video_64px.png">
              <a:extLst>
                <a:ext uri="{FF2B5EF4-FFF2-40B4-BE49-F238E27FC236}">
                  <a16:creationId xmlns:a16="http://schemas.microsoft.com/office/drawing/2014/main" id="{F6AF67FA-4700-403A-91EC-58E97420A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24150"/>
              <a:ext cx="256977" cy="222250"/>
            </a:xfrm>
            <a:prstGeom prst="rect">
              <a:avLst/>
            </a:prstGeom>
          </p:spPr>
        </p:pic>
        <p:pic>
          <p:nvPicPr>
            <p:cNvPr id="19" name="Picture 6" descr="scissors_64px.png">
              <a:extLst>
                <a:ext uri="{FF2B5EF4-FFF2-40B4-BE49-F238E27FC236}">
                  <a16:creationId xmlns:a16="http://schemas.microsoft.com/office/drawing/2014/main" id="{D452D8B8-1FB9-41DE-9863-5DA5E6F4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063" y="2724150"/>
              <a:ext cx="273538" cy="273538"/>
            </a:xfrm>
            <a:prstGeom prst="rect">
              <a:avLst/>
            </a:prstGeom>
          </p:spPr>
        </p:pic>
        <p:pic>
          <p:nvPicPr>
            <p:cNvPr id="20" name="Picture 7" descr="hotairballoon_64px.png">
              <a:extLst>
                <a:ext uri="{FF2B5EF4-FFF2-40B4-BE49-F238E27FC236}">
                  <a16:creationId xmlns:a16="http://schemas.microsoft.com/office/drawing/2014/main" id="{426FC2F9-070D-4FD1-96D8-8435D0C84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553" y="2724150"/>
              <a:ext cx="265418" cy="303335"/>
            </a:xfrm>
            <a:prstGeom prst="rect">
              <a:avLst/>
            </a:prstGeom>
          </p:spPr>
        </p:pic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1F7F6B34-7D78-4DF9-8850-9D1A61AB8EF4}"/>
              </a:ext>
            </a:extLst>
          </p:cNvPr>
          <p:cNvSpPr txBox="1"/>
          <p:nvPr/>
        </p:nvSpPr>
        <p:spPr>
          <a:xfrm>
            <a:off x="4080395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87D404B-7C5D-44BB-8705-B895A25BE80D}"/>
              </a:ext>
            </a:extLst>
          </p:cNvPr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95BFF7B-F19A-4959-B09D-D038CDD9EE5A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E53E8A4-0D60-4036-BEE3-DE97AFD09ECC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0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34"/>
          <p:cNvSpPr/>
          <p:nvPr/>
        </p:nvSpPr>
        <p:spPr>
          <a:xfrm>
            <a:off x="6384032" y="2246964"/>
            <a:ext cx="762731" cy="7627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22" name="Oval 49"/>
          <p:cNvSpPr/>
          <p:nvPr/>
        </p:nvSpPr>
        <p:spPr>
          <a:xfrm>
            <a:off x="897412" y="2246964"/>
            <a:ext cx="762731" cy="7627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24" name="Freeform: Shape 52"/>
          <p:cNvSpPr>
            <a:spLocks/>
          </p:cNvSpPr>
          <p:nvPr/>
        </p:nvSpPr>
        <p:spPr bwMode="auto">
          <a:xfrm>
            <a:off x="1054583" y="2381733"/>
            <a:ext cx="493192" cy="493192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000">
              <a:cs typeface="+mn-ea"/>
              <a:sym typeface="+mn-lt"/>
            </a:endParaRPr>
          </a:p>
        </p:txBody>
      </p:sp>
      <p:sp>
        <p:nvSpPr>
          <p:cNvPr id="25" name="Freeform: Shape 53"/>
          <p:cNvSpPr>
            <a:spLocks/>
          </p:cNvSpPr>
          <p:nvPr/>
        </p:nvSpPr>
        <p:spPr bwMode="auto">
          <a:xfrm>
            <a:off x="6505611" y="2381733"/>
            <a:ext cx="493192" cy="493192"/>
          </a:xfrm>
          <a:custGeom>
            <a:avLst/>
            <a:gdLst>
              <a:gd name="T0" fmla="*/ 0 w 236"/>
              <a:gd name="T1" fmla="*/ 118 h 236"/>
              <a:gd name="T2" fmla="*/ 236 w 236"/>
              <a:gd name="T3" fmla="*/ 118 h 236"/>
              <a:gd name="T4" fmla="*/ 150 w 236"/>
              <a:gd name="T5" fmla="*/ 168 h 236"/>
              <a:gd name="T6" fmla="*/ 128 w 236"/>
              <a:gd name="T7" fmla="*/ 196 h 236"/>
              <a:gd name="T8" fmla="*/ 125 w 236"/>
              <a:gd name="T9" fmla="*/ 199 h 236"/>
              <a:gd name="T10" fmla="*/ 111 w 236"/>
              <a:gd name="T11" fmla="*/ 198 h 236"/>
              <a:gd name="T12" fmla="*/ 110 w 236"/>
              <a:gd name="T13" fmla="*/ 180 h 236"/>
              <a:gd name="T14" fmla="*/ 90 w 236"/>
              <a:gd name="T15" fmla="*/ 173 h 236"/>
              <a:gd name="T16" fmla="*/ 79 w 236"/>
              <a:gd name="T17" fmla="*/ 166 h 236"/>
              <a:gd name="T18" fmla="*/ 78 w 236"/>
              <a:gd name="T19" fmla="*/ 160 h 236"/>
              <a:gd name="T20" fmla="*/ 89 w 236"/>
              <a:gd name="T21" fmla="*/ 147 h 236"/>
              <a:gd name="T22" fmla="*/ 91 w 236"/>
              <a:gd name="T23" fmla="*/ 148 h 236"/>
              <a:gd name="T24" fmla="*/ 119 w 236"/>
              <a:gd name="T25" fmla="*/ 160 h 236"/>
              <a:gd name="T26" fmla="*/ 137 w 236"/>
              <a:gd name="T27" fmla="*/ 145 h 236"/>
              <a:gd name="T28" fmla="*/ 133 w 236"/>
              <a:gd name="T29" fmla="*/ 137 h 236"/>
              <a:gd name="T30" fmla="*/ 122 w 236"/>
              <a:gd name="T31" fmla="*/ 130 h 236"/>
              <a:gd name="T32" fmla="*/ 109 w 236"/>
              <a:gd name="T33" fmla="*/ 125 h 236"/>
              <a:gd name="T34" fmla="*/ 98 w 236"/>
              <a:gd name="T35" fmla="*/ 120 h 236"/>
              <a:gd name="T36" fmla="*/ 89 w 236"/>
              <a:gd name="T37" fmla="*/ 113 h 236"/>
              <a:gd name="T38" fmla="*/ 82 w 236"/>
              <a:gd name="T39" fmla="*/ 103 h 236"/>
              <a:gd name="T40" fmla="*/ 79 w 236"/>
              <a:gd name="T41" fmla="*/ 90 h 236"/>
              <a:gd name="T42" fmla="*/ 110 w 236"/>
              <a:gd name="T43" fmla="*/ 57 h 236"/>
              <a:gd name="T44" fmla="*/ 111 w 236"/>
              <a:gd name="T45" fmla="*/ 38 h 236"/>
              <a:gd name="T46" fmla="*/ 125 w 236"/>
              <a:gd name="T47" fmla="*/ 37 h 236"/>
              <a:gd name="T48" fmla="*/ 128 w 236"/>
              <a:gd name="T49" fmla="*/ 40 h 236"/>
              <a:gd name="T50" fmla="*/ 137 w 236"/>
              <a:gd name="T51" fmla="*/ 58 h 236"/>
              <a:gd name="T52" fmla="*/ 151 w 236"/>
              <a:gd name="T53" fmla="*/ 65 h 236"/>
              <a:gd name="T54" fmla="*/ 155 w 236"/>
              <a:gd name="T55" fmla="*/ 69 h 236"/>
              <a:gd name="T56" fmla="*/ 149 w 236"/>
              <a:gd name="T57" fmla="*/ 85 h 236"/>
              <a:gd name="T58" fmla="*/ 144 w 236"/>
              <a:gd name="T59" fmla="*/ 86 h 236"/>
              <a:gd name="T60" fmla="*/ 140 w 236"/>
              <a:gd name="T61" fmla="*/ 82 h 236"/>
              <a:gd name="T62" fmla="*/ 128 w 236"/>
              <a:gd name="T63" fmla="*/ 77 h 236"/>
              <a:gd name="T64" fmla="*/ 107 w 236"/>
              <a:gd name="T65" fmla="*/ 80 h 236"/>
              <a:gd name="T66" fmla="*/ 102 w 236"/>
              <a:gd name="T67" fmla="*/ 94 h 236"/>
              <a:gd name="T68" fmla="*/ 108 w 236"/>
              <a:gd name="T69" fmla="*/ 101 h 236"/>
              <a:gd name="T70" fmla="*/ 118 w 236"/>
              <a:gd name="T71" fmla="*/ 106 h 236"/>
              <a:gd name="T72" fmla="*/ 132 w 236"/>
              <a:gd name="T73" fmla="*/ 112 h 236"/>
              <a:gd name="T74" fmla="*/ 145 w 236"/>
              <a:gd name="T75" fmla="*/ 119 h 236"/>
              <a:gd name="T76" fmla="*/ 155 w 236"/>
              <a:gd name="T77" fmla="*/ 129 h 236"/>
              <a:gd name="T78" fmla="*/ 159 w 236"/>
              <a:gd name="T79" fmla="*/ 14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moveTo>
                  <a:pt x="150" y="168"/>
                </a:moveTo>
                <a:cubicBezTo>
                  <a:pt x="145" y="175"/>
                  <a:pt x="137" y="179"/>
                  <a:pt x="128" y="180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7"/>
                  <a:pt x="127" y="198"/>
                  <a:pt x="127" y="198"/>
                </a:cubicBezTo>
                <a:cubicBezTo>
                  <a:pt x="126" y="199"/>
                  <a:pt x="126" y="199"/>
                  <a:pt x="125" y="19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12" y="199"/>
                  <a:pt x="111" y="199"/>
                  <a:pt x="111" y="198"/>
                </a:cubicBezTo>
                <a:cubicBezTo>
                  <a:pt x="110" y="197"/>
                  <a:pt x="110" y="197"/>
                  <a:pt x="110" y="196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06" y="180"/>
                  <a:pt x="102" y="179"/>
                  <a:pt x="99" y="177"/>
                </a:cubicBezTo>
                <a:cubicBezTo>
                  <a:pt x="95" y="176"/>
                  <a:pt x="92" y="175"/>
                  <a:pt x="90" y="173"/>
                </a:cubicBezTo>
                <a:cubicBezTo>
                  <a:pt x="88" y="172"/>
                  <a:pt x="85" y="171"/>
                  <a:pt x="83" y="169"/>
                </a:cubicBezTo>
                <a:cubicBezTo>
                  <a:pt x="81" y="168"/>
                  <a:pt x="80" y="166"/>
                  <a:pt x="79" y="166"/>
                </a:cubicBezTo>
                <a:cubicBezTo>
                  <a:pt x="79" y="165"/>
                  <a:pt x="78" y="164"/>
                  <a:pt x="78" y="164"/>
                </a:cubicBezTo>
                <a:cubicBezTo>
                  <a:pt x="77" y="163"/>
                  <a:pt x="77" y="162"/>
                  <a:pt x="78" y="160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7" y="148"/>
                  <a:pt x="88" y="147"/>
                  <a:pt x="89" y="147"/>
                </a:cubicBezTo>
                <a:cubicBezTo>
                  <a:pt x="90" y="147"/>
                  <a:pt x="90" y="147"/>
                  <a:pt x="91" y="148"/>
                </a:cubicBezTo>
                <a:cubicBezTo>
                  <a:pt x="91" y="148"/>
                  <a:pt x="91" y="148"/>
                  <a:pt x="91" y="148"/>
                </a:cubicBezTo>
                <a:cubicBezTo>
                  <a:pt x="98" y="154"/>
                  <a:pt x="105" y="158"/>
                  <a:pt x="112" y="159"/>
                </a:cubicBezTo>
                <a:cubicBezTo>
                  <a:pt x="115" y="160"/>
                  <a:pt x="117" y="160"/>
                  <a:pt x="119" y="160"/>
                </a:cubicBezTo>
                <a:cubicBezTo>
                  <a:pt x="124" y="160"/>
                  <a:pt x="128" y="159"/>
                  <a:pt x="131" y="156"/>
                </a:cubicBezTo>
                <a:cubicBezTo>
                  <a:pt x="135" y="154"/>
                  <a:pt x="137" y="150"/>
                  <a:pt x="137" y="145"/>
                </a:cubicBezTo>
                <a:cubicBezTo>
                  <a:pt x="137" y="144"/>
                  <a:pt x="136" y="142"/>
                  <a:pt x="136" y="140"/>
                </a:cubicBezTo>
                <a:cubicBezTo>
                  <a:pt x="135" y="139"/>
                  <a:pt x="134" y="138"/>
                  <a:pt x="133" y="137"/>
                </a:cubicBezTo>
                <a:cubicBezTo>
                  <a:pt x="132" y="136"/>
                  <a:pt x="130" y="135"/>
                  <a:pt x="127" y="133"/>
                </a:cubicBezTo>
                <a:cubicBezTo>
                  <a:pt x="125" y="132"/>
                  <a:pt x="123" y="131"/>
                  <a:pt x="122" y="130"/>
                </a:cubicBezTo>
                <a:cubicBezTo>
                  <a:pt x="120" y="130"/>
                  <a:pt x="118" y="129"/>
                  <a:pt x="115" y="128"/>
                </a:cubicBezTo>
                <a:cubicBezTo>
                  <a:pt x="112" y="127"/>
                  <a:pt x="110" y="126"/>
                  <a:pt x="109" y="125"/>
                </a:cubicBezTo>
                <a:cubicBezTo>
                  <a:pt x="108" y="125"/>
                  <a:pt x="106" y="124"/>
                  <a:pt x="104" y="123"/>
                </a:cubicBezTo>
                <a:cubicBezTo>
                  <a:pt x="101" y="122"/>
                  <a:pt x="100" y="121"/>
                  <a:pt x="98" y="120"/>
                </a:cubicBezTo>
                <a:cubicBezTo>
                  <a:pt x="97" y="119"/>
                  <a:pt x="95" y="118"/>
                  <a:pt x="93" y="117"/>
                </a:cubicBezTo>
                <a:cubicBezTo>
                  <a:pt x="91" y="116"/>
                  <a:pt x="90" y="114"/>
                  <a:pt x="89" y="113"/>
                </a:cubicBezTo>
                <a:cubicBezTo>
                  <a:pt x="87" y="112"/>
                  <a:pt x="86" y="110"/>
                  <a:pt x="85" y="109"/>
                </a:cubicBezTo>
                <a:cubicBezTo>
                  <a:pt x="83" y="107"/>
                  <a:pt x="82" y="105"/>
                  <a:pt x="82" y="103"/>
                </a:cubicBezTo>
                <a:cubicBezTo>
                  <a:pt x="81" y="102"/>
                  <a:pt x="80" y="100"/>
                  <a:pt x="80" y="97"/>
                </a:cubicBezTo>
                <a:cubicBezTo>
                  <a:pt x="79" y="95"/>
                  <a:pt x="79" y="93"/>
                  <a:pt x="79" y="90"/>
                </a:cubicBezTo>
                <a:cubicBezTo>
                  <a:pt x="79" y="82"/>
                  <a:pt x="82" y="75"/>
                  <a:pt x="88" y="69"/>
                </a:cubicBezTo>
                <a:cubicBezTo>
                  <a:pt x="93" y="62"/>
                  <a:pt x="101" y="58"/>
                  <a:pt x="110" y="57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39"/>
                  <a:pt x="111" y="38"/>
                </a:cubicBezTo>
                <a:cubicBezTo>
                  <a:pt x="111" y="38"/>
                  <a:pt x="112" y="37"/>
                  <a:pt x="113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6" y="37"/>
                  <a:pt x="126" y="38"/>
                  <a:pt x="127" y="38"/>
                </a:cubicBezTo>
                <a:cubicBezTo>
                  <a:pt x="127" y="39"/>
                  <a:pt x="128" y="39"/>
                  <a:pt x="128" y="4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31" y="57"/>
                  <a:pt x="134" y="57"/>
                  <a:pt x="137" y="58"/>
                </a:cubicBezTo>
                <a:cubicBezTo>
                  <a:pt x="140" y="59"/>
                  <a:pt x="143" y="60"/>
                  <a:pt x="145" y="61"/>
                </a:cubicBezTo>
                <a:cubicBezTo>
                  <a:pt x="147" y="62"/>
                  <a:pt x="149" y="63"/>
                  <a:pt x="151" y="65"/>
                </a:cubicBezTo>
                <a:cubicBezTo>
                  <a:pt x="152" y="66"/>
                  <a:pt x="153" y="67"/>
                  <a:pt x="154" y="67"/>
                </a:cubicBezTo>
                <a:cubicBezTo>
                  <a:pt x="155" y="68"/>
                  <a:pt x="155" y="68"/>
                  <a:pt x="155" y="69"/>
                </a:cubicBezTo>
                <a:cubicBezTo>
                  <a:pt x="156" y="70"/>
                  <a:pt x="156" y="71"/>
                  <a:pt x="156" y="72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8" y="86"/>
                  <a:pt x="148" y="86"/>
                  <a:pt x="147" y="87"/>
                </a:cubicBezTo>
                <a:cubicBezTo>
                  <a:pt x="146" y="87"/>
                  <a:pt x="145" y="86"/>
                  <a:pt x="144" y="86"/>
                </a:cubicBezTo>
                <a:cubicBezTo>
                  <a:pt x="144" y="86"/>
                  <a:pt x="144" y="85"/>
                  <a:pt x="143" y="85"/>
                </a:cubicBezTo>
                <a:cubicBezTo>
                  <a:pt x="142" y="84"/>
                  <a:pt x="141" y="83"/>
                  <a:pt x="140" y="82"/>
                </a:cubicBezTo>
                <a:cubicBezTo>
                  <a:pt x="138" y="81"/>
                  <a:pt x="136" y="80"/>
                  <a:pt x="134" y="80"/>
                </a:cubicBezTo>
                <a:cubicBezTo>
                  <a:pt x="133" y="79"/>
                  <a:pt x="130" y="78"/>
                  <a:pt x="128" y="77"/>
                </a:cubicBezTo>
                <a:cubicBezTo>
                  <a:pt x="125" y="77"/>
                  <a:pt x="123" y="76"/>
                  <a:pt x="120" y="76"/>
                </a:cubicBezTo>
                <a:cubicBezTo>
                  <a:pt x="115" y="76"/>
                  <a:pt x="110" y="77"/>
                  <a:pt x="107" y="80"/>
                </a:cubicBezTo>
                <a:cubicBezTo>
                  <a:pt x="103" y="83"/>
                  <a:pt x="101" y="86"/>
                  <a:pt x="101" y="90"/>
                </a:cubicBezTo>
                <a:cubicBezTo>
                  <a:pt x="101" y="92"/>
                  <a:pt x="102" y="93"/>
                  <a:pt x="102" y="94"/>
                </a:cubicBezTo>
                <a:cubicBezTo>
                  <a:pt x="103" y="96"/>
                  <a:pt x="103" y="97"/>
                  <a:pt x="105" y="98"/>
                </a:cubicBezTo>
                <a:cubicBezTo>
                  <a:pt x="106" y="99"/>
                  <a:pt x="107" y="100"/>
                  <a:pt x="108" y="101"/>
                </a:cubicBezTo>
                <a:cubicBezTo>
                  <a:pt x="109" y="102"/>
                  <a:pt x="111" y="103"/>
                  <a:pt x="113" y="104"/>
                </a:cubicBezTo>
                <a:cubicBezTo>
                  <a:pt x="115" y="105"/>
                  <a:pt x="117" y="106"/>
                  <a:pt x="118" y="106"/>
                </a:cubicBezTo>
                <a:cubicBezTo>
                  <a:pt x="120" y="107"/>
                  <a:pt x="122" y="108"/>
                  <a:pt x="125" y="109"/>
                </a:cubicBezTo>
                <a:cubicBezTo>
                  <a:pt x="128" y="110"/>
                  <a:pt x="130" y="111"/>
                  <a:pt x="132" y="112"/>
                </a:cubicBezTo>
                <a:cubicBezTo>
                  <a:pt x="133" y="112"/>
                  <a:pt x="136" y="113"/>
                  <a:pt x="138" y="115"/>
                </a:cubicBezTo>
                <a:cubicBezTo>
                  <a:pt x="141" y="116"/>
                  <a:pt x="143" y="117"/>
                  <a:pt x="145" y="119"/>
                </a:cubicBezTo>
                <a:cubicBezTo>
                  <a:pt x="147" y="120"/>
                  <a:pt x="149" y="121"/>
                  <a:pt x="151" y="123"/>
                </a:cubicBezTo>
                <a:cubicBezTo>
                  <a:pt x="153" y="125"/>
                  <a:pt x="154" y="127"/>
                  <a:pt x="155" y="129"/>
                </a:cubicBezTo>
                <a:cubicBezTo>
                  <a:pt x="156" y="131"/>
                  <a:pt x="157" y="133"/>
                  <a:pt x="158" y="136"/>
                </a:cubicBezTo>
                <a:cubicBezTo>
                  <a:pt x="159" y="138"/>
                  <a:pt x="159" y="141"/>
                  <a:pt x="159" y="144"/>
                </a:cubicBezTo>
                <a:cubicBezTo>
                  <a:pt x="159" y="153"/>
                  <a:pt x="156" y="161"/>
                  <a:pt x="150" y="168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000"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79991" y="3489013"/>
            <a:ext cx="10432020" cy="2393548"/>
            <a:chOff x="659993" y="2616759"/>
            <a:chExt cx="7824015" cy="1795161"/>
          </a:xfrm>
        </p:grpSpPr>
        <p:sp>
          <p:nvSpPr>
            <p:cNvPr id="6" name="Rectangle: Rounded Corners 14"/>
            <p:cNvSpPr/>
            <p:nvPr/>
          </p:nvSpPr>
          <p:spPr>
            <a:xfrm>
              <a:off x="659994" y="2833876"/>
              <a:ext cx="7824014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7" name="Rectangle: Rounded Corners 15"/>
            <p:cNvSpPr/>
            <p:nvPr/>
          </p:nvSpPr>
          <p:spPr>
            <a:xfrm>
              <a:off x="659993" y="2833876"/>
              <a:ext cx="6735252" cy="15634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8" name="TextBox 16"/>
            <p:cNvSpPr txBox="1">
              <a:spLocks/>
            </p:cNvSpPr>
            <p:nvPr/>
          </p:nvSpPr>
          <p:spPr bwMode="auto">
            <a:xfrm>
              <a:off x="790937" y="2616759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7" b="1" dirty="0">
                  <a:solidFill>
                    <a:schemeClr val="accent1"/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9" name="TextBox 17"/>
            <p:cNvSpPr txBox="1">
              <a:spLocks/>
            </p:cNvSpPr>
            <p:nvPr/>
          </p:nvSpPr>
          <p:spPr bwMode="auto">
            <a:xfrm>
              <a:off x="7465782" y="2836263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3"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10" name="Rectangle: Rounded Corners 19"/>
            <p:cNvSpPr/>
            <p:nvPr/>
          </p:nvSpPr>
          <p:spPr>
            <a:xfrm>
              <a:off x="659994" y="3307552"/>
              <a:ext cx="7824013" cy="156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1" name="Rectangle: Rounded Corners 20"/>
            <p:cNvSpPr/>
            <p:nvPr/>
          </p:nvSpPr>
          <p:spPr>
            <a:xfrm>
              <a:off x="659994" y="3307552"/>
              <a:ext cx="4175307" cy="15634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2" name="TextBox 22"/>
            <p:cNvSpPr txBox="1">
              <a:spLocks/>
            </p:cNvSpPr>
            <p:nvPr/>
          </p:nvSpPr>
          <p:spPr bwMode="auto">
            <a:xfrm>
              <a:off x="4922495" y="3309064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3">
                  <a:cs typeface="+mn-ea"/>
                  <a:sym typeface="+mn-lt"/>
                </a:rPr>
                <a:t>55</a:t>
              </a:r>
            </a:p>
          </p:txBody>
        </p:sp>
        <p:sp>
          <p:nvSpPr>
            <p:cNvPr id="13" name="Rectangle: Rounded Corners 24"/>
            <p:cNvSpPr/>
            <p:nvPr/>
          </p:nvSpPr>
          <p:spPr>
            <a:xfrm>
              <a:off x="659994" y="3781449"/>
              <a:ext cx="7824013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4" name="Rectangle: Rounded Corners 25"/>
            <p:cNvSpPr/>
            <p:nvPr/>
          </p:nvSpPr>
          <p:spPr>
            <a:xfrm>
              <a:off x="659994" y="3781449"/>
              <a:ext cx="4650644" cy="15634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5" name="TextBox 27"/>
            <p:cNvSpPr txBox="1">
              <a:spLocks/>
            </p:cNvSpPr>
            <p:nvPr/>
          </p:nvSpPr>
          <p:spPr bwMode="auto">
            <a:xfrm>
              <a:off x="5366840" y="3782086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3"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6" name="Rectangle: Rounded Corners 29"/>
            <p:cNvSpPr/>
            <p:nvPr/>
          </p:nvSpPr>
          <p:spPr>
            <a:xfrm>
              <a:off x="659994" y="4255573"/>
              <a:ext cx="7824013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7" name="Rectangle: Rounded Corners 30"/>
            <p:cNvSpPr/>
            <p:nvPr/>
          </p:nvSpPr>
          <p:spPr>
            <a:xfrm>
              <a:off x="659994" y="4255573"/>
              <a:ext cx="2803450" cy="15634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18" name="TextBox 32"/>
            <p:cNvSpPr txBox="1">
              <a:spLocks/>
            </p:cNvSpPr>
            <p:nvPr/>
          </p:nvSpPr>
          <p:spPr bwMode="auto">
            <a:xfrm>
              <a:off x="3542690" y="4255333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3">
                  <a:cs typeface="+mn-ea"/>
                  <a:sym typeface="+mn-lt"/>
                </a:rPr>
                <a:t>37</a:t>
              </a:r>
            </a:p>
          </p:txBody>
        </p:sp>
        <p:sp>
          <p:nvSpPr>
            <p:cNvPr id="27" name="TextBox 58"/>
            <p:cNvSpPr txBox="1">
              <a:spLocks/>
            </p:cNvSpPr>
            <p:nvPr/>
          </p:nvSpPr>
          <p:spPr bwMode="auto">
            <a:xfrm>
              <a:off x="790937" y="3090436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7" b="1" dirty="0">
                  <a:solidFill>
                    <a:schemeClr val="accent2"/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28" name="TextBox 59"/>
            <p:cNvSpPr txBox="1">
              <a:spLocks/>
            </p:cNvSpPr>
            <p:nvPr/>
          </p:nvSpPr>
          <p:spPr bwMode="auto">
            <a:xfrm>
              <a:off x="790937" y="3564332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7" b="1" dirty="0">
                  <a:solidFill>
                    <a:schemeClr val="accent3"/>
                  </a:solidFill>
                  <a:cs typeface="+mn-ea"/>
                  <a:sym typeface="+mn-lt"/>
                </a:rPr>
                <a:t>小标题</a:t>
              </a:r>
            </a:p>
          </p:txBody>
        </p:sp>
        <p:sp>
          <p:nvSpPr>
            <p:cNvPr id="29" name="TextBox 60"/>
            <p:cNvSpPr txBox="1">
              <a:spLocks/>
            </p:cNvSpPr>
            <p:nvPr/>
          </p:nvSpPr>
          <p:spPr bwMode="auto">
            <a:xfrm>
              <a:off x="797884" y="4038456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7" b="1" dirty="0">
                  <a:solidFill>
                    <a:schemeClr val="accent4"/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sp>
        <p:nvSpPr>
          <p:cNvPr id="40" name="TextBox 8">
            <a:extLst>
              <a:ext uri="{FF2B5EF4-FFF2-40B4-BE49-F238E27FC236}">
                <a16:creationId xmlns:a16="http://schemas.microsoft.com/office/drawing/2014/main" id="{3A81BFE0-F78A-4D1D-9E38-CDECFD8B0DB2}"/>
              </a:ext>
            </a:extLst>
          </p:cNvPr>
          <p:cNvSpPr txBox="1"/>
          <p:nvPr/>
        </p:nvSpPr>
        <p:spPr>
          <a:xfrm>
            <a:off x="4080395" y="339016"/>
            <a:ext cx="3743030" cy="369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199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77519B9-9401-4EA9-A58D-DF297CBCD5D6}"/>
              </a:ext>
            </a:extLst>
          </p:cNvPr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748CE06-B31F-4522-B7D0-9EBAE334AAC8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446EB9D-633A-4816-B2A0-8FCFB82C7CC1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23">
            <a:extLst>
              <a:ext uri="{FF2B5EF4-FFF2-40B4-BE49-F238E27FC236}">
                <a16:creationId xmlns:a16="http://schemas.microsoft.com/office/drawing/2014/main" id="{C96DB34F-56BE-4D69-9323-BF19C70924E0}"/>
              </a:ext>
            </a:extLst>
          </p:cNvPr>
          <p:cNvSpPr txBox="1"/>
          <p:nvPr/>
        </p:nvSpPr>
        <p:spPr>
          <a:xfrm>
            <a:off x="2127750" y="2455913"/>
            <a:ext cx="1999789" cy="51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EC69786C-D557-48D3-A455-F7D870AA0034}"/>
              </a:ext>
            </a:extLst>
          </p:cNvPr>
          <p:cNvSpPr txBox="1"/>
          <p:nvPr/>
        </p:nvSpPr>
        <p:spPr>
          <a:xfrm>
            <a:off x="2166507" y="2173410"/>
            <a:ext cx="146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34602ED5-7952-4A27-8226-E15CA0359380}"/>
              </a:ext>
            </a:extLst>
          </p:cNvPr>
          <p:cNvSpPr txBox="1"/>
          <p:nvPr/>
        </p:nvSpPr>
        <p:spPr>
          <a:xfrm>
            <a:off x="7552474" y="2446042"/>
            <a:ext cx="1999789" cy="51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DB57C1DF-EB5E-4B92-AE0C-C8A964DB4005}"/>
              </a:ext>
            </a:extLst>
          </p:cNvPr>
          <p:cNvSpPr txBox="1"/>
          <p:nvPr/>
        </p:nvSpPr>
        <p:spPr>
          <a:xfrm>
            <a:off x="7591231" y="2163539"/>
            <a:ext cx="146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8413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5" grpId="0" animBg="1"/>
      <p:bldP spid="46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28650" y="1943100"/>
            <a:ext cx="3124200" cy="3496974"/>
            <a:chOff x="628650" y="1943100"/>
            <a:chExt cx="3124200" cy="3496974"/>
          </a:xfrm>
        </p:grpSpPr>
        <p:sp>
          <p:nvSpPr>
            <p:cNvPr id="6" name="饼形 5"/>
            <p:cNvSpPr/>
            <p:nvPr/>
          </p:nvSpPr>
          <p:spPr>
            <a:xfrm>
              <a:off x="1085850" y="1943100"/>
              <a:ext cx="2362200" cy="2362200"/>
            </a:xfrm>
            <a:prstGeom prst="pi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49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46615" y="2662535"/>
              <a:ext cx="13612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75</a:t>
              </a:r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%</a:t>
              </a:r>
              <a:endParaRPr lang="zh-CN" altLang="en-US" sz="6600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28650" y="4714875"/>
              <a:ext cx="3124200" cy="725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66947" y="1943100"/>
            <a:ext cx="3124200" cy="3496974"/>
            <a:chOff x="4566947" y="1943100"/>
            <a:chExt cx="3124200" cy="3496974"/>
          </a:xfrm>
        </p:grpSpPr>
        <p:sp>
          <p:nvSpPr>
            <p:cNvPr id="10" name="饼形 9"/>
            <p:cNvSpPr/>
            <p:nvPr/>
          </p:nvSpPr>
          <p:spPr>
            <a:xfrm>
              <a:off x="4895850" y="1943100"/>
              <a:ext cx="2362200" cy="2362200"/>
            </a:xfrm>
            <a:prstGeom prst="pie">
              <a:avLst>
                <a:gd name="adj1" fmla="val 334705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30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56615" y="2662535"/>
              <a:ext cx="14029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accent2"/>
                  </a:solidFill>
                  <a:cs typeface="+mn-ea"/>
                  <a:sym typeface="+mn-lt"/>
                </a:rPr>
                <a:t>56</a:t>
              </a:r>
              <a:r>
                <a:rPr lang="en-US" altLang="zh-CN" sz="2400" dirty="0">
                  <a:solidFill>
                    <a:schemeClr val="accent2"/>
                  </a:solidFill>
                  <a:cs typeface="+mn-ea"/>
                  <a:sym typeface="+mn-lt"/>
                </a:rPr>
                <a:t>%</a:t>
              </a:r>
              <a:endParaRPr lang="zh-CN" altLang="en-US" sz="66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566947" y="4714875"/>
              <a:ext cx="3124200" cy="725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74543" y="1943100"/>
            <a:ext cx="3124200" cy="3895481"/>
            <a:chOff x="8374543" y="1943100"/>
            <a:chExt cx="3124200" cy="3895481"/>
          </a:xfrm>
        </p:grpSpPr>
        <p:sp>
          <p:nvSpPr>
            <p:cNvPr id="14" name="饼形 13"/>
            <p:cNvSpPr/>
            <p:nvPr/>
          </p:nvSpPr>
          <p:spPr>
            <a:xfrm>
              <a:off x="8705850" y="1943100"/>
              <a:ext cx="2362200" cy="2362200"/>
            </a:xfrm>
            <a:prstGeom prst="pie">
              <a:avLst>
                <a:gd name="adj1" fmla="val 18564040"/>
                <a:gd name="adj2" fmla="val 16200000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115425" y="2352675"/>
              <a:ext cx="1543050" cy="15430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366615" y="2662535"/>
              <a:ext cx="14125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85</a:t>
              </a:r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%</a:t>
              </a:r>
              <a:endParaRPr lang="zh-CN" altLang="en-US" sz="6600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74543" y="4714875"/>
              <a:ext cx="3124200" cy="1123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。</a:t>
              </a:r>
            </a:p>
          </p:txBody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F4DE3EA5-24EA-4C96-89C8-C2179EEBCCBA}"/>
              </a:ext>
            </a:extLst>
          </p:cNvPr>
          <p:cNvSpPr txBox="1"/>
          <p:nvPr/>
        </p:nvSpPr>
        <p:spPr>
          <a:xfrm>
            <a:off x="4079777" y="338059"/>
            <a:ext cx="37441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点击输入您的标题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B41BB7-B3F6-470A-BF38-FB4B6E5E4E0A}"/>
              </a:ext>
            </a:extLst>
          </p:cNvPr>
          <p:cNvGrpSpPr/>
          <p:nvPr/>
        </p:nvGrpSpPr>
        <p:grpSpPr>
          <a:xfrm>
            <a:off x="840658" y="561638"/>
            <a:ext cx="10510685" cy="0"/>
            <a:chOff x="1028775" y="591989"/>
            <a:chExt cx="11086097" cy="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203C51B-BD7B-4475-969D-829C10420B4A}"/>
                </a:ext>
              </a:extLst>
            </p:cNvPr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009428-6E52-48FC-AB6E-60D3B6F691D6}"/>
                </a:ext>
              </a:extLst>
            </p:cNvPr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9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1042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35ACA9"/>
      </a:accent1>
      <a:accent2>
        <a:srgbClr val="C3454E"/>
      </a:accent2>
      <a:accent3>
        <a:srgbClr val="35ACA9"/>
      </a:accent3>
      <a:accent4>
        <a:srgbClr val="C3454E"/>
      </a:accent4>
      <a:accent5>
        <a:srgbClr val="35ACA9"/>
      </a:accent5>
      <a:accent6>
        <a:srgbClr val="C3454E"/>
      </a:accent6>
      <a:hlink>
        <a:srgbClr val="168BBA"/>
      </a:hlink>
      <a:folHlink>
        <a:srgbClr val="680000"/>
      </a:folHlink>
    </a:clrScheme>
    <a:fontScheme name="dhydgxad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1521</Words>
  <Application>Microsoft Office PowerPoint</Application>
  <PresentationFormat>宽屏</PresentationFormat>
  <Paragraphs>354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庞门正道标题体</vt:lpstr>
      <vt:lpstr>Arial</vt:lpstr>
      <vt:lpstr>Calibri</vt:lpstr>
      <vt:lpstr>Helvetica</vt:lpstr>
      <vt:lpstr>Impact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086</dc:title>
  <dc:creator>lenovo</dc:creator>
  <cp:lastModifiedBy>Administrator</cp:lastModifiedBy>
  <cp:revision>78</cp:revision>
  <dcterms:created xsi:type="dcterms:W3CDTF">2018-04-10T08:10:31Z</dcterms:created>
  <dcterms:modified xsi:type="dcterms:W3CDTF">2019-04-04T01:46:59Z</dcterms:modified>
</cp:coreProperties>
</file>